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7"/>
  </p:notesMasterIdLst>
  <p:sldIdLst>
    <p:sldId id="256" r:id="rId5"/>
    <p:sldId id="301" r:id="rId6"/>
    <p:sldId id="297" r:id="rId7"/>
    <p:sldId id="261" r:id="rId8"/>
    <p:sldId id="262" r:id="rId9"/>
    <p:sldId id="298" r:id="rId10"/>
    <p:sldId id="263" r:id="rId11"/>
    <p:sldId id="299" r:id="rId12"/>
    <p:sldId id="300" r:id="rId13"/>
    <p:sldId id="292" r:id="rId14"/>
    <p:sldId id="293" r:id="rId15"/>
    <p:sldId id="288" r:id="rId16"/>
    <p:sldId id="283" r:id="rId17"/>
    <p:sldId id="282" r:id="rId18"/>
    <p:sldId id="257" r:id="rId19"/>
    <p:sldId id="258" r:id="rId20"/>
    <p:sldId id="281" r:id="rId21"/>
    <p:sldId id="264" r:id="rId22"/>
    <p:sldId id="302" r:id="rId23"/>
    <p:sldId id="284" r:id="rId24"/>
    <p:sldId id="265" r:id="rId25"/>
    <p:sldId id="267" r:id="rId26"/>
    <p:sldId id="268" r:id="rId27"/>
    <p:sldId id="269" r:id="rId28"/>
    <p:sldId id="270" r:id="rId29"/>
    <p:sldId id="285" r:id="rId30"/>
    <p:sldId id="286" r:id="rId31"/>
    <p:sldId id="259" r:id="rId32"/>
    <p:sldId id="271" r:id="rId33"/>
    <p:sldId id="287" r:id="rId34"/>
    <p:sldId id="272" r:id="rId35"/>
    <p:sldId id="273" r:id="rId36"/>
    <p:sldId id="274" r:id="rId37"/>
    <p:sldId id="275" r:id="rId38"/>
    <p:sldId id="276" r:id="rId39"/>
    <p:sldId id="266" r:id="rId40"/>
    <p:sldId id="277" r:id="rId41"/>
    <p:sldId id="295" r:id="rId42"/>
    <p:sldId id="278" r:id="rId43"/>
    <p:sldId id="280" r:id="rId44"/>
    <p:sldId id="303" r:id="rId45"/>
    <p:sldId id="304" r:id="rId46"/>
    <p:sldId id="305" r:id="rId47"/>
    <p:sldId id="310" r:id="rId48"/>
    <p:sldId id="311" r:id="rId49"/>
    <p:sldId id="306" r:id="rId50"/>
    <p:sldId id="307" r:id="rId51"/>
    <p:sldId id="308" r:id="rId52"/>
    <p:sldId id="309" r:id="rId53"/>
    <p:sldId id="312" r:id="rId54"/>
    <p:sldId id="313" r:id="rId55"/>
    <p:sldId id="294" r:id="rId56"/>
  </p:sldIdLst>
  <p:sldSz cx="12192000" cy="6858000"/>
  <p:notesSz cx="6858000" cy="9144000"/>
  <p:custDataLst>
    <p:tags r:id="rId5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380" y="5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F248AC-A415-4BAF-BB1E-6B4805FA6AF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CA"/>
          </a:p>
        </p:txBody>
      </p:sp>
      <p:sp>
        <p:nvSpPr>
          <p:cNvPr id="3" name="Date Placeholder 2">
            <a:extLst>
              <a:ext uri="{FF2B5EF4-FFF2-40B4-BE49-F238E27FC236}">
                <a16:creationId xmlns:a16="http://schemas.microsoft.com/office/drawing/2014/main" id="{EF0E53D2-5696-4D31-9B6C-9591282C52E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3FBAF471-C40E-4F18-8F60-C6B50EA0F558}" type="datetimeFigureOut">
              <a:rPr lang="en-US"/>
              <a:pPr>
                <a:defRPr/>
              </a:pPr>
              <a:t>6/2/2024</a:t>
            </a:fld>
            <a:endParaRPr lang="en-CA"/>
          </a:p>
        </p:txBody>
      </p:sp>
      <p:sp>
        <p:nvSpPr>
          <p:cNvPr id="4" name="Slide Image Placeholder 3">
            <a:extLst>
              <a:ext uri="{FF2B5EF4-FFF2-40B4-BE49-F238E27FC236}">
                <a16:creationId xmlns:a16="http://schemas.microsoft.com/office/drawing/2014/main" id="{39266FEB-BC01-4C05-959E-36EC246BC20E}"/>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16610493-422D-4E12-BB6B-316741BD8A3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3A7804B8-5897-4CA8-86D7-13A529ADA79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CA"/>
          </a:p>
        </p:txBody>
      </p:sp>
      <p:sp>
        <p:nvSpPr>
          <p:cNvPr id="7" name="Slide Number Placeholder 6">
            <a:extLst>
              <a:ext uri="{FF2B5EF4-FFF2-40B4-BE49-F238E27FC236}">
                <a16:creationId xmlns:a16="http://schemas.microsoft.com/office/drawing/2014/main" id="{6E6C62C1-1353-42D5-B9B6-C74CAF12317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85E8DF9-0D38-47CC-96FC-8D084CB65C91}"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D4A449F-A6D1-4E01-AFD1-840AC559032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F24C85D7-D191-45B0-A9A8-10D0BC651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0244" name="Slide Number Placeholder 3">
            <a:extLst>
              <a:ext uri="{FF2B5EF4-FFF2-40B4-BE49-F238E27FC236}">
                <a16:creationId xmlns:a16="http://schemas.microsoft.com/office/drawing/2014/main" id="{F8C835D0-D90D-4725-B013-EBFF6966E5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184F2-3F66-4363-963E-C0941BC29BF4}" type="slidenum">
              <a:rPr lang="en-CA" altLang="en-US" smtClean="0">
                <a:latin typeface="Arial" panose="020B0604020202020204" pitchFamily="34" charset="0"/>
              </a:rPr>
              <a:pPr>
                <a:spcBef>
                  <a:spcPct val="0"/>
                </a:spcBef>
              </a:pPr>
              <a:t>1</a:t>
            </a:fld>
            <a:endParaRPr lang="en-CA"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59715BD-A1C0-482C-ADAE-16FB07663E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C298602-B69D-4E26-BA75-170ECBB63D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6628" name="Slide Number Placeholder 3">
            <a:extLst>
              <a:ext uri="{FF2B5EF4-FFF2-40B4-BE49-F238E27FC236}">
                <a16:creationId xmlns:a16="http://schemas.microsoft.com/office/drawing/2014/main" id="{FFA0A4A4-77FF-4347-93E9-12B13A3403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668BCC-147D-4F2E-97C3-F2E567BDA1B9}" type="slidenum">
              <a:rPr lang="en-CA" altLang="en-US"/>
              <a:pPr>
                <a:spcBef>
                  <a:spcPct val="0"/>
                </a:spcBef>
              </a:pPr>
              <a:t>10</a:t>
            </a:fld>
            <a:endParaRPr lang="en-CA" altLang="en-US"/>
          </a:p>
        </p:txBody>
      </p:sp>
    </p:spTree>
    <p:extLst>
      <p:ext uri="{BB962C8B-B14F-4D97-AF65-F5344CB8AC3E}">
        <p14:creationId xmlns:p14="http://schemas.microsoft.com/office/powerpoint/2010/main" val="94449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19D79B5-989B-4149-9A5F-95079FE2E10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E691FCD-0964-45E7-BFC3-93F752458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8676" name="Slide Number Placeholder 3">
            <a:extLst>
              <a:ext uri="{FF2B5EF4-FFF2-40B4-BE49-F238E27FC236}">
                <a16:creationId xmlns:a16="http://schemas.microsoft.com/office/drawing/2014/main" id="{ECA32030-97DC-4AFB-A3CD-F73E095A9B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A072C4-6995-455B-806C-1974E8AE0ECA}" type="slidenum">
              <a:rPr lang="en-CA" altLang="en-US"/>
              <a:pPr>
                <a:spcBef>
                  <a:spcPct val="0"/>
                </a:spcBef>
              </a:pPr>
              <a:t>11</a:t>
            </a:fld>
            <a:endParaRPr lang="en-CA" altLang="en-US"/>
          </a:p>
        </p:txBody>
      </p:sp>
    </p:spTree>
    <p:extLst>
      <p:ext uri="{BB962C8B-B14F-4D97-AF65-F5344CB8AC3E}">
        <p14:creationId xmlns:p14="http://schemas.microsoft.com/office/powerpoint/2010/main" val="359723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12</a:t>
            </a:fld>
            <a:endParaRPr lang="en-CA" altLang="en-US"/>
          </a:p>
        </p:txBody>
      </p:sp>
    </p:spTree>
    <p:extLst>
      <p:ext uri="{BB962C8B-B14F-4D97-AF65-F5344CB8AC3E}">
        <p14:creationId xmlns:p14="http://schemas.microsoft.com/office/powerpoint/2010/main" val="263465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4DB7101-7C40-43BA-8FAF-082CA0A97BB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2F03539A-5244-41F3-A077-41237C4B0A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8436" name="Slide Number Placeholder 3">
            <a:extLst>
              <a:ext uri="{FF2B5EF4-FFF2-40B4-BE49-F238E27FC236}">
                <a16:creationId xmlns:a16="http://schemas.microsoft.com/office/drawing/2014/main" id="{3A633C52-C2FC-4320-AE09-181F8CBCC6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709AAC-102A-407E-AA5A-41B6A7184E4C}" type="slidenum">
              <a:rPr lang="en-CA" altLang="en-US" smtClean="0">
                <a:latin typeface="Arial" panose="020B0604020202020204" pitchFamily="34" charset="0"/>
              </a:rPr>
              <a:pPr>
                <a:spcBef>
                  <a:spcPct val="0"/>
                </a:spcBef>
              </a:pPr>
              <a:t>13</a:t>
            </a:fld>
            <a:endParaRPr lang="en-CA" altLang="en-US">
              <a:latin typeface="Arial" panose="020B0604020202020204" pitchFamily="34" charset="0"/>
            </a:endParaRPr>
          </a:p>
        </p:txBody>
      </p:sp>
    </p:spTree>
    <p:extLst>
      <p:ext uri="{BB962C8B-B14F-4D97-AF65-F5344CB8AC3E}">
        <p14:creationId xmlns:p14="http://schemas.microsoft.com/office/powerpoint/2010/main" val="331314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33CFADC-1C65-4F37-B34F-5FCA3D5B05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7A1DC4F7-733D-4949-B51B-3E1427164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36868" name="Slide Number Placeholder 3">
            <a:extLst>
              <a:ext uri="{FF2B5EF4-FFF2-40B4-BE49-F238E27FC236}">
                <a16:creationId xmlns:a16="http://schemas.microsoft.com/office/drawing/2014/main" id="{84519384-3051-44D3-ABDD-A39FF22C7B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2C4C25-4EDE-4241-85D0-87E6DC237E6C}" type="slidenum">
              <a:rPr lang="en-CA" altLang="en-US" smtClean="0">
                <a:latin typeface="Arial" panose="020B0604020202020204" pitchFamily="34" charset="0"/>
              </a:rPr>
              <a:pPr>
                <a:spcBef>
                  <a:spcPct val="0"/>
                </a:spcBef>
              </a:pPr>
              <a:t>14</a:t>
            </a:fld>
            <a:endParaRPr lang="en-CA" altLang="en-US">
              <a:latin typeface="Arial" panose="020B0604020202020204" pitchFamily="34" charset="0"/>
            </a:endParaRPr>
          </a:p>
        </p:txBody>
      </p:sp>
    </p:spTree>
    <p:extLst>
      <p:ext uri="{BB962C8B-B14F-4D97-AF65-F5344CB8AC3E}">
        <p14:creationId xmlns:p14="http://schemas.microsoft.com/office/powerpoint/2010/main" val="302838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B9677E7-0B94-4DF3-9C98-4E3B7B804C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B06A01B-AEA8-4C1A-B86E-43E4FC40B7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2292" name="Slide Number Placeholder 3">
            <a:extLst>
              <a:ext uri="{FF2B5EF4-FFF2-40B4-BE49-F238E27FC236}">
                <a16:creationId xmlns:a16="http://schemas.microsoft.com/office/drawing/2014/main" id="{4A736EB7-9E0D-4AAC-868B-6FAE7A22EB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2F4666-B517-4308-97A2-99BA62C8CF83}" type="slidenum">
              <a:rPr lang="en-CA" altLang="en-US" smtClean="0">
                <a:latin typeface="Arial" panose="020B0604020202020204" pitchFamily="34" charset="0"/>
              </a:rPr>
              <a:pPr>
                <a:spcBef>
                  <a:spcPct val="0"/>
                </a:spcBef>
              </a:pPr>
              <a:t>15</a:t>
            </a:fld>
            <a:endParaRPr lang="en-CA" altLang="en-US">
              <a:latin typeface="Arial" panose="020B0604020202020204" pitchFamily="34" charset="0"/>
            </a:endParaRPr>
          </a:p>
        </p:txBody>
      </p:sp>
    </p:spTree>
    <p:extLst>
      <p:ext uri="{BB962C8B-B14F-4D97-AF65-F5344CB8AC3E}">
        <p14:creationId xmlns:p14="http://schemas.microsoft.com/office/powerpoint/2010/main" val="38990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66D61B4-9905-437D-9245-B888A3CDA81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1A24A62-4369-470B-96B6-4D379BE2FC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4340" name="Slide Number Placeholder 3">
            <a:extLst>
              <a:ext uri="{FF2B5EF4-FFF2-40B4-BE49-F238E27FC236}">
                <a16:creationId xmlns:a16="http://schemas.microsoft.com/office/drawing/2014/main" id="{62F28325-8BAD-457F-9CD2-143960B80D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672010-CB53-4901-B953-4A2920EA7521}" type="slidenum">
              <a:rPr lang="en-CA" altLang="en-US" smtClean="0">
                <a:latin typeface="Arial" panose="020B0604020202020204" pitchFamily="34" charset="0"/>
              </a:rPr>
              <a:pPr>
                <a:spcBef>
                  <a:spcPct val="0"/>
                </a:spcBef>
              </a:pPr>
              <a:t>16</a:t>
            </a:fld>
            <a:endParaRPr lang="en-CA"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7D89B8B-64F0-4478-93EF-F799F38AAF4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4C58146-625C-4B2E-8467-4299C6C05E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6388" name="Slide Number Placeholder 3">
            <a:extLst>
              <a:ext uri="{FF2B5EF4-FFF2-40B4-BE49-F238E27FC236}">
                <a16:creationId xmlns:a16="http://schemas.microsoft.com/office/drawing/2014/main" id="{CFF7184D-E67F-4E4D-B9F5-CE0B0B725B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E78CF0-976A-417D-878C-77DD5E1652E0}" type="slidenum">
              <a:rPr lang="en-CA" altLang="en-US" smtClean="0"/>
              <a:pPr/>
              <a:t>17</a:t>
            </a:fld>
            <a:endParaRPr lang="en-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418A147-390B-4EA4-9334-E4620B7E9AE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5987407-AF28-4F0E-B09D-430666A65F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8436" name="Slide Number Placeholder 3">
            <a:extLst>
              <a:ext uri="{FF2B5EF4-FFF2-40B4-BE49-F238E27FC236}">
                <a16:creationId xmlns:a16="http://schemas.microsoft.com/office/drawing/2014/main" id="{FBC902E8-1163-426E-BCDF-134A4F47B9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DB7CBE-E562-4F35-8F99-2A49F8F9447A}" type="slidenum">
              <a:rPr lang="en-CA" altLang="en-US" smtClean="0">
                <a:latin typeface="Arial" panose="020B0604020202020204" pitchFamily="34" charset="0"/>
              </a:rPr>
              <a:pPr>
                <a:spcBef>
                  <a:spcPct val="0"/>
                </a:spcBef>
              </a:pPr>
              <a:t>18</a:t>
            </a:fld>
            <a:endParaRPr lang="en-CA"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19</a:t>
            </a:fld>
            <a:endParaRPr lang="en-CA" altLang="en-US"/>
          </a:p>
        </p:txBody>
      </p:sp>
    </p:spTree>
    <p:extLst>
      <p:ext uri="{BB962C8B-B14F-4D97-AF65-F5344CB8AC3E}">
        <p14:creationId xmlns:p14="http://schemas.microsoft.com/office/powerpoint/2010/main" val="202724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2</a:t>
            </a:fld>
            <a:endParaRPr lang="en-CA" altLang="en-US"/>
          </a:p>
        </p:txBody>
      </p:sp>
    </p:spTree>
    <p:extLst>
      <p:ext uri="{BB962C8B-B14F-4D97-AF65-F5344CB8AC3E}">
        <p14:creationId xmlns:p14="http://schemas.microsoft.com/office/powerpoint/2010/main" val="260732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418A147-390B-4EA4-9334-E4620B7E9AE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5987407-AF28-4F0E-B09D-430666A65F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8436" name="Slide Number Placeholder 3">
            <a:extLst>
              <a:ext uri="{FF2B5EF4-FFF2-40B4-BE49-F238E27FC236}">
                <a16:creationId xmlns:a16="http://schemas.microsoft.com/office/drawing/2014/main" id="{FBC902E8-1163-426E-BCDF-134A4F47B9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DB7CBE-E562-4F35-8F99-2A49F8F9447A}" type="slidenum">
              <a:rPr lang="en-CA" altLang="en-US" smtClean="0">
                <a:latin typeface="Arial" panose="020B0604020202020204" pitchFamily="34" charset="0"/>
              </a:rPr>
              <a:pPr>
                <a:spcBef>
                  <a:spcPct val="0"/>
                </a:spcBef>
              </a:pPr>
              <a:t>20</a:t>
            </a:fld>
            <a:endParaRPr lang="en-CA" altLang="en-US">
              <a:latin typeface="Arial" panose="020B0604020202020204" pitchFamily="34" charset="0"/>
            </a:endParaRPr>
          </a:p>
        </p:txBody>
      </p:sp>
    </p:spTree>
    <p:extLst>
      <p:ext uri="{BB962C8B-B14F-4D97-AF65-F5344CB8AC3E}">
        <p14:creationId xmlns:p14="http://schemas.microsoft.com/office/powerpoint/2010/main" val="3605706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028E83A-BDC0-430A-B995-CEF5058838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9FFB3034-8B8C-43DF-B73D-88841D3BE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0484" name="Slide Number Placeholder 3">
            <a:extLst>
              <a:ext uri="{FF2B5EF4-FFF2-40B4-BE49-F238E27FC236}">
                <a16:creationId xmlns:a16="http://schemas.microsoft.com/office/drawing/2014/main" id="{FC89F7C2-3AD6-44EF-B39E-3E2782C859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0593E-B1A2-4CA0-B8FA-831C4DBA3268}" type="slidenum">
              <a:rPr lang="en-CA" altLang="en-US" smtClean="0">
                <a:latin typeface="Arial" panose="020B0604020202020204" pitchFamily="34" charset="0"/>
              </a:rPr>
              <a:pPr>
                <a:spcBef>
                  <a:spcPct val="0"/>
                </a:spcBef>
              </a:pPr>
              <a:t>21</a:t>
            </a:fld>
            <a:endParaRPr lang="en-CA"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96FEBD-DA80-473F-BDBA-CB08B69A1F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A204359A-0C8A-4868-BC0E-9553D55DF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2532" name="Slide Number Placeholder 3">
            <a:extLst>
              <a:ext uri="{FF2B5EF4-FFF2-40B4-BE49-F238E27FC236}">
                <a16:creationId xmlns:a16="http://schemas.microsoft.com/office/drawing/2014/main" id="{901ECB7C-A899-47B7-BB33-229B824171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1D4C92-4E56-4873-8398-040BBE487CA1}" type="slidenum">
              <a:rPr lang="en-CA" altLang="en-US" smtClean="0">
                <a:latin typeface="Arial" panose="020B0604020202020204" pitchFamily="34" charset="0"/>
              </a:rPr>
              <a:pPr>
                <a:spcBef>
                  <a:spcPct val="0"/>
                </a:spcBef>
              </a:pPr>
              <a:t>22</a:t>
            </a:fld>
            <a:endParaRPr lang="en-CA"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C46DDD0-6EF4-4C17-8F3C-A959F8A9C11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61C778B-F434-4099-9E79-CA9D10BA9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4580" name="Slide Number Placeholder 3">
            <a:extLst>
              <a:ext uri="{FF2B5EF4-FFF2-40B4-BE49-F238E27FC236}">
                <a16:creationId xmlns:a16="http://schemas.microsoft.com/office/drawing/2014/main" id="{ECBB2564-5F03-4D6A-87A3-9F4ECEC2D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56595C-6E8B-4660-97FD-8D837F74C1C0}" type="slidenum">
              <a:rPr lang="en-CA" altLang="en-US" smtClean="0">
                <a:latin typeface="Arial" panose="020B0604020202020204" pitchFamily="34" charset="0"/>
              </a:rPr>
              <a:pPr>
                <a:spcBef>
                  <a:spcPct val="0"/>
                </a:spcBef>
              </a:pPr>
              <a:t>23</a:t>
            </a:fld>
            <a:endParaRPr lang="en-CA"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53A1C3E-B82D-4AD7-BB2B-2098E3E15C7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D39CAEB-257E-476E-B961-4978422DEC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6628" name="Slide Number Placeholder 3">
            <a:extLst>
              <a:ext uri="{FF2B5EF4-FFF2-40B4-BE49-F238E27FC236}">
                <a16:creationId xmlns:a16="http://schemas.microsoft.com/office/drawing/2014/main" id="{5DD3DA23-2910-4BC6-BA98-39376CED4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2E5EB7-17F5-47E7-BB0F-90ABAA8A7571}" type="slidenum">
              <a:rPr lang="en-CA" altLang="en-US" smtClean="0"/>
              <a:pPr>
                <a:spcBef>
                  <a:spcPct val="0"/>
                </a:spcBef>
              </a:pPr>
              <a:t>24</a:t>
            </a:fld>
            <a:endParaRPr lang="en-CA"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ABEFCDE-0636-47E4-941A-42C259A1479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3B5862E-2B53-40DD-AEC8-B7FF0F1488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8676" name="Slide Number Placeholder 3">
            <a:extLst>
              <a:ext uri="{FF2B5EF4-FFF2-40B4-BE49-F238E27FC236}">
                <a16:creationId xmlns:a16="http://schemas.microsoft.com/office/drawing/2014/main" id="{7A741C96-C595-4EE3-BE34-89A3E56D1E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FFC92A-C322-4D82-A5B3-9A36CF7AB002}" type="slidenum">
              <a:rPr lang="en-CA" altLang="en-US" smtClean="0"/>
              <a:pPr>
                <a:spcBef>
                  <a:spcPct val="0"/>
                </a:spcBef>
              </a:pPr>
              <a:t>25</a:t>
            </a:fld>
            <a:endParaRPr lang="en-CA"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26</a:t>
            </a:fld>
            <a:endParaRPr lang="en-CA" altLang="en-US"/>
          </a:p>
        </p:txBody>
      </p:sp>
    </p:spTree>
    <p:extLst>
      <p:ext uri="{BB962C8B-B14F-4D97-AF65-F5344CB8AC3E}">
        <p14:creationId xmlns:p14="http://schemas.microsoft.com/office/powerpoint/2010/main" val="2743398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27</a:t>
            </a:fld>
            <a:endParaRPr lang="en-CA" altLang="en-US"/>
          </a:p>
        </p:txBody>
      </p:sp>
    </p:spTree>
    <p:extLst>
      <p:ext uri="{BB962C8B-B14F-4D97-AF65-F5344CB8AC3E}">
        <p14:creationId xmlns:p14="http://schemas.microsoft.com/office/powerpoint/2010/main" val="831250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25CB506-94B7-4F5B-8B09-C183BF3266D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C7DFB13-9913-46B1-85ED-296CB76D9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0724" name="Slide Number Placeholder 3">
            <a:extLst>
              <a:ext uri="{FF2B5EF4-FFF2-40B4-BE49-F238E27FC236}">
                <a16:creationId xmlns:a16="http://schemas.microsoft.com/office/drawing/2014/main" id="{B0843688-8BEA-448C-B344-BFF663632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77156E-848D-483F-97FA-D364FBB9DC9B}" type="slidenum">
              <a:rPr lang="en-CA" altLang="en-US" smtClean="0"/>
              <a:pPr>
                <a:spcBef>
                  <a:spcPct val="0"/>
                </a:spcBef>
              </a:pPr>
              <a:t>28</a:t>
            </a:fld>
            <a:endParaRPr lang="en-CA"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B974786-8434-4C1A-BA02-8E9942ABC2B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DD89B18-2330-4C0B-A947-B5984C003F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2772" name="Slide Number Placeholder 3">
            <a:extLst>
              <a:ext uri="{FF2B5EF4-FFF2-40B4-BE49-F238E27FC236}">
                <a16:creationId xmlns:a16="http://schemas.microsoft.com/office/drawing/2014/main" id="{756B89E7-8796-4D6B-B2A3-27FCDDAD80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150DC2-9C2E-4BB7-9F78-3C706B3BED5B}" type="slidenum">
              <a:rPr lang="en-CA" altLang="en-US" smtClean="0"/>
              <a:pPr>
                <a:spcBef>
                  <a:spcPct val="0"/>
                </a:spcBef>
              </a:pPr>
              <a:t>29</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3</a:t>
            </a:fld>
            <a:endParaRPr lang="en-CA" altLang="en-US"/>
          </a:p>
        </p:txBody>
      </p:sp>
    </p:spTree>
    <p:extLst>
      <p:ext uri="{BB962C8B-B14F-4D97-AF65-F5344CB8AC3E}">
        <p14:creationId xmlns:p14="http://schemas.microsoft.com/office/powerpoint/2010/main" val="3762384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30</a:t>
            </a:fld>
            <a:endParaRPr lang="en-CA" altLang="en-US"/>
          </a:p>
        </p:txBody>
      </p:sp>
    </p:spTree>
    <p:extLst>
      <p:ext uri="{BB962C8B-B14F-4D97-AF65-F5344CB8AC3E}">
        <p14:creationId xmlns:p14="http://schemas.microsoft.com/office/powerpoint/2010/main" val="3124656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8EEA698-00A8-4D12-9CA7-46AA27292E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4ADB5B29-8C46-46E2-903D-DF7073477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4820" name="Slide Number Placeholder 3">
            <a:extLst>
              <a:ext uri="{FF2B5EF4-FFF2-40B4-BE49-F238E27FC236}">
                <a16:creationId xmlns:a16="http://schemas.microsoft.com/office/drawing/2014/main" id="{07FD33E5-2A65-46E4-B1E4-6383B5007E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FD8EBD-ADAB-4AC1-B67B-84E2800C1E08}" type="slidenum">
              <a:rPr lang="en-CA" altLang="en-US" smtClean="0"/>
              <a:pPr>
                <a:spcBef>
                  <a:spcPct val="0"/>
                </a:spcBef>
              </a:pPr>
              <a:t>31</a:t>
            </a:fld>
            <a:endParaRPr lang="en-CA"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1017D4B-7B84-4458-B7F3-06F4033463E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431C4C7-9077-40F2-AC72-6B9E2DA101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6868" name="Slide Number Placeholder 3">
            <a:extLst>
              <a:ext uri="{FF2B5EF4-FFF2-40B4-BE49-F238E27FC236}">
                <a16:creationId xmlns:a16="http://schemas.microsoft.com/office/drawing/2014/main" id="{10DD1FCC-72D9-4D1B-A21F-422FBC877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F8514C-E2EA-482F-9841-D576E2052E62}" type="slidenum">
              <a:rPr lang="en-CA" altLang="en-US" smtClean="0"/>
              <a:pPr>
                <a:spcBef>
                  <a:spcPct val="0"/>
                </a:spcBef>
              </a:pPr>
              <a:t>32</a:t>
            </a:fld>
            <a:endParaRPr lang="en-CA"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8777F24-3DF5-4930-9D21-A97B9A890BF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FFCD697-B9B2-4BAF-9219-96D9A70EE2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8916" name="Slide Number Placeholder 3">
            <a:extLst>
              <a:ext uri="{FF2B5EF4-FFF2-40B4-BE49-F238E27FC236}">
                <a16:creationId xmlns:a16="http://schemas.microsoft.com/office/drawing/2014/main" id="{8B0F103B-001C-4D35-80C5-22DB5DC7CE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0D40A4-EA50-42B0-863A-D75E85B05872}" type="slidenum">
              <a:rPr lang="en-CA" altLang="en-US" smtClean="0"/>
              <a:pPr>
                <a:spcBef>
                  <a:spcPct val="0"/>
                </a:spcBef>
              </a:pPr>
              <a:t>33</a:t>
            </a:fld>
            <a:endParaRPr lang="en-CA"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58CF734-40D1-4A17-9695-50D3567928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EE91F6D-10C9-4C27-9312-6D6ECC016D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0964" name="Slide Number Placeholder 3">
            <a:extLst>
              <a:ext uri="{FF2B5EF4-FFF2-40B4-BE49-F238E27FC236}">
                <a16:creationId xmlns:a16="http://schemas.microsoft.com/office/drawing/2014/main" id="{C112E780-55FB-4523-B3AF-0B1144C705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B72FFE-3CBB-4FB0-B260-5EA450DB4B05}" type="slidenum">
              <a:rPr lang="en-CA" altLang="en-US" smtClean="0"/>
              <a:pPr>
                <a:spcBef>
                  <a:spcPct val="0"/>
                </a:spcBef>
              </a:pPr>
              <a:t>34</a:t>
            </a:fld>
            <a:endParaRPr lang="en-CA"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73BCB4C-BF37-4C43-A081-067152F8236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49F72F2B-1A14-4A6F-BF4D-744DD27BAD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3012" name="Slide Number Placeholder 3">
            <a:extLst>
              <a:ext uri="{FF2B5EF4-FFF2-40B4-BE49-F238E27FC236}">
                <a16:creationId xmlns:a16="http://schemas.microsoft.com/office/drawing/2014/main" id="{7D59E1BE-E9E3-4A18-B80C-188988AA82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76829-6511-4984-9627-A29DA7B8A064}" type="slidenum">
              <a:rPr lang="en-CA" altLang="en-US" smtClean="0"/>
              <a:pPr>
                <a:spcBef>
                  <a:spcPct val="0"/>
                </a:spcBef>
              </a:pPr>
              <a:t>35</a:t>
            </a:fld>
            <a:endParaRPr lang="en-CA"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EFB08B-1060-4F25-994B-2C12E352BA8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1383937-60B3-478D-B9FF-6192921F83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5060" name="Slide Number Placeholder 3">
            <a:extLst>
              <a:ext uri="{FF2B5EF4-FFF2-40B4-BE49-F238E27FC236}">
                <a16:creationId xmlns:a16="http://schemas.microsoft.com/office/drawing/2014/main" id="{531B7E0F-353F-492E-A87D-C7B00FAB4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521292-3DF3-489E-91FC-F6B4DFB187AB}" type="slidenum">
              <a:rPr lang="en-CA" altLang="en-US" smtClean="0"/>
              <a:pPr>
                <a:spcBef>
                  <a:spcPct val="0"/>
                </a:spcBef>
              </a:pPr>
              <a:t>36</a:t>
            </a:fld>
            <a:endParaRPr lang="en-CA"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93871C5A-7A00-4235-A384-B965C49876C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E7C53E4-3F9D-4CA3-8F05-3F4D372AC9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7108" name="Slide Number Placeholder 3">
            <a:extLst>
              <a:ext uri="{FF2B5EF4-FFF2-40B4-BE49-F238E27FC236}">
                <a16:creationId xmlns:a16="http://schemas.microsoft.com/office/drawing/2014/main" id="{176D92A5-8F05-4E8A-A15E-5628EE0353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EB6E9-2E56-4ED2-890C-FAB14042A3E1}" type="slidenum">
              <a:rPr lang="en-CA" altLang="en-US" smtClean="0"/>
              <a:pPr>
                <a:spcBef>
                  <a:spcPct val="0"/>
                </a:spcBef>
              </a:pPr>
              <a:t>37</a:t>
            </a:fld>
            <a:endParaRPr lang="en-CA"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38</a:t>
            </a:fld>
            <a:endParaRPr lang="en-CA" altLang="en-US"/>
          </a:p>
        </p:txBody>
      </p:sp>
    </p:spTree>
    <p:extLst>
      <p:ext uri="{BB962C8B-B14F-4D97-AF65-F5344CB8AC3E}">
        <p14:creationId xmlns:p14="http://schemas.microsoft.com/office/powerpoint/2010/main" val="845397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473650F-834D-4223-9137-6346F341C89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01E8CDCE-A3C6-4CE0-8331-03AE6E011B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9156" name="Slide Number Placeholder 3">
            <a:extLst>
              <a:ext uri="{FF2B5EF4-FFF2-40B4-BE49-F238E27FC236}">
                <a16:creationId xmlns:a16="http://schemas.microsoft.com/office/drawing/2014/main" id="{82914815-1926-4849-96F0-C11E158EFD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811149-45F5-4561-9D19-5240F1FE9CF3}" type="slidenum">
              <a:rPr lang="en-CA" altLang="en-US" smtClean="0"/>
              <a:pPr>
                <a:spcBef>
                  <a:spcPct val="0"/>
                </a:spcBef>
              </a:pPr>
              <a:t>39</a:t>
            </a:fld>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B477D02-4CF6-4FDF-A833-CBDA02A67B0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CA3BA3F5-5B5E-407F-B5A8-8473839E24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0484" name="Slide Number Placeholder 3">
            <a:extLst>
              <a:ext uri="{FF2B5EF4-FFF2-40B4-BE49-F238E27FC236}">
                <a16:creationId xmlns:a16="http://schemas.microsoft.com/office/drawing/2014/main" id="{9D5FA1F1-51A4-4F19-993F-BF7A3EDE84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9972B4-AD24-462A-BB68-6BE3FE4D0DE4}" type="slidenum">
              <a:rPr lang="en-CA" altLang="en-US"/>
              <a:pPr>
                <a:spcBef>
                  <a:spcPct val="0"/>
                </a:spcBef>
              </a:pPr>
              <a:t>4</a:t>
            </a:fld>
            <a:endParaRPr lang="en-CA" altLang="en-US"/>
          </a:p>
        </p:txBody>
      </p:sp>
    </p:spTree>
    <p:extLst>
      <p:ext uri="{BB962C8B-B14F-4D97-AF65-F5344CB8AC3E}">
        <p14:creationId xmlns:p14="http://schemas.microsoft.com/office/powerpoint/2010/main" val="131785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3728FDE-75F0-4F9F-9102-5A9D321FB9C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DAB2E7E-46B7-4D7F-87DD-DD24AE0F01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51204" name="Slide Number Placeholder 3">
            <a:extLst>
              <a:ext uri="{FF2B5EF4-FFF2-40B4-BE49-F238E27FC236}">
                <a16:creationId xmlns:a16="http://schemas.microsoft.com/office/drawing/2014/main" id="{509D0E35-A62E-4708-9692-8A58842048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A4D8AC-33FC-413D-95DF-2A0377509D61}" type="slidenum">
              <a:rPr lang="en-CA" altLang="en-US" smtClean="0"/>
              <a:pPr>
                <a:spcBef>
                  <a:spcPct val="0"/>
                </a:spcBef>
              </a:pPr>
              <a:t>40</a:t>
            </a:fld>
            <a:endParaRPr lang="en-CA"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41</a:t>
            </a:fld>
            <a:endParaRPr lang="en-CA" altLang="en-US"/>
          </a:p>
        </p:txBody>
      </p:sp>
    </p:spTree>
    <p:extLst>
      <p:ext uri="{BB962C8B-B14F-4D97-AF65-F5344CB8AC3E}">
        <p14:creationId xmlns:p14="http://schemas.microsoft.com/office/powerpoint/2010/main" val="1839238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42</a:t>
            </a:fld>
            <a:endParaRPr lang="en-CA" altLang="en-US"/>
          </a:p>
        </p:txBody>
      </p:sp>
    </p:spTree>
    <p:extLst>
      <p:ext uri="{BB962C8B-B14F-4D97-AF65-F5344CB8AC3E}">
        <p14:creationId xmlns:p14="http://schemas.microsoft.com/office/powerpoint/2010/main" val="2479134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43</a:t>
            </a:fld>
            <a:endParaRPr lang="en-CA" altLang="en-US"/>
          </a:p>
        </p:txBody>
      </p:sp>
    </p:spTree>
    <p:extLst>
      <p:ext uri="{BB962C8B-B14F-4D97-AF65-F5344CB8AC3E}">
        <p14:creationId xmlns:p14="http://schemas.microsoft.com/office/powerpoint/2010/main" val="2812885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44</a:t>
            </a:fld>
            <a:endParaRPr lang="en-CA" altLang="en-US"/>
          </a:p>
        </p:txBody>
      </p:sp>
    </p:spTree>
    <p:extLst>
      <p:ext uri="{BB962C8B-B14F-4D97-AF65-F5344CB8AC3E}">
        <p14:creationId xmlns:p14="http://schemas.microsoft.com/office/powerpoint/2010/main" val="2820449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45</a:t>
            </a:fld>
            <a:endParaRPr lang="en-CA" altLang="en-US"/>
          </a:p>
        </p:txBody>
      </p:sp>
    </p:spTree>
    <p:extLst>
      <p:ext uri="{BB962C8B-B14F-4D97-AF65-F5344CB8AC3E}">
        <p14:creationId xmlns:p14="http://schemas.microsoft.com/office/powerpoint/2010/main" val="1572306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46</a:t>
            </a:fld>
            <a:endParaRPr lang="en-CA" altLang="en-US"/>
          </a:p>
        </p:txBody>
      </p:sp>
    </p:spTree>
    <p:extLst>
      <p:ext uri="{BB962C8B-B14F-4D97-AF65-F5344CB8AC3E}">
        <p14:creationId xmlns:p14="http://schemas.microsoft.com/office/powerpoint/2010/main" val="1766508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47</a:t>
            </a:fld>
            <a:endParaRPr lang="en-CA" altLang="en-US"/>
          </a:p>
        </p:txBody>
      </p:sp>
    </p:spTree>
    <p:extLst>
      <p:ext uri="{BB962C8B-B14F-4D97-AF65-F5344CB8AC3E}">
        <p14:creationId xmlns:p14="http://schemas.microsoft.com/office/powerpoint/2010/main" val="3880717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48</a:t>
            </a:fld>
            <a:endParaRPr lang="en-CA" altLang="en-US"/>
          </a:p>
        </p:txBody>
      </p:sp>
    </p:spTree>
    <p:extLst>
      <p:ext uri="{BB962C8B-B14F-4D97-AF65-F5344CB8AC3E}">
        <p14:creationId xmlns:p14="http://schemas.microsoft.com/office/powerpoint/2010/main" val="2053079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49</a:t>
            </a:fld>
            <a:endParaRPr lang="en-CA" altLang="en-US"/>
          </a:p>
        </p:txBody>
      </p:sp>
    </p:spTree>
    <p:extLst>
      <p:ext uri="{BB962C8B-B14F-4D97-AF65-F5344CB8AC3E}">
        <p14:creationId xmlns:p14="http://schemas.microsoft.com/office/powerpoint/2010/main" val="407771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D0C15A7-74F3-489B-8FCB-01CA54CBA0C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95236CF-5047-46F2-94C2-DA8E632B2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2532" name="Slide Number Placeholder 3">
            <a:extLst>
              <a:ext uri="{FF2B5EF4-FFF2-40B4-BE49-F238E27FC236}">
                <a16:creationId xmlns:a16="http://schemas.microsoft.com/office/drawing/2014/main" id="{AFC20CD6-401C-481A-9547-3395B0C02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2DE55E-E777-4279-A2E3-B83E166E37BC}" type="slidenum">
              <a:rPr lang="en-CA" altLang="en-US"/>
              <a:pPr>
                <a:spcBef>
                  <a:spcPct val="0"/>
                </a:spcBef>
              </a:pPr>
              <a:t>5</a:t>
            </a:fld>
            <a:endParaRPr lang="en-CA" altLang="en-US"/>
          </a:p>
        </p:txBody>
      </p:sp>
    </p:spTree>
    <p:extLst>
      <p:ext uri="{BB962C8B-B14F-4D97-AF65-F5344CB8AC3E}">
        <p14:creationId xmlns:p14="http://schemas.microsoft.com/office/powerpoint/2010/main" val="4052216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50</a:t>
            </a:fld>
            <a:endParaRPr lang="en-CA" altLang="en-US"/>
          </a:p>
        </p:txBody>
      </p:sp>
    </p:spTree>
    <p:extLst>
      <p:ext uri="{BB962C8B-B14F-4D97-AF65-F5344CB8AC3E}">
        <p14:creationId xmlns:p14="http://schemas.microsoft.com/office/powerpoint/2010/main" val="1946276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51</a:t>
            </a:fld>
            <a:endParaRPr lang="en-CA" altLang="en-US"/>
          </a:p>
        </p:txBody>
      </p:sp>
    </p:spTree>
    <p:extLst>
      <p:ext uri="{BB962C8B-B14F-4D97-AF65-F5344CB8AC3E}">
        <p14:creationId xmlns:p14="http://schemas.microsoft.com/office/powerpoint/2010/main" val="2531249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52</a:t>
            </a:fld>
            <a:endParaRPr lang="en-CA" altLang="en-US"/>
          </a:p>
        </p:txBody>
      </p:sp>
    </p:spTree>
    <p:extLst>
      <p:ext uri="{BB962C8B-B14F-4D97-AF65-F5344CB8AC3E}">
        <p14:creationId xmlns:p14="http://schemas.microsoft.com/office/powerpoint/2010/main" val="269520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6</a:t>
            </a:fld>
            <a:endParaRPr lang="en-CA" altLang="en-US"/>
          </a:p>
        </p:txBody>
      </p:sp>
    </p:spTree>
    <p:extLst>
      <p:ext uri="{BB962C8B-B14F-4D97-AF65-F5344CB8AC3E}">
        <p14:creationId xmlns:p14="http://schemas.microsoft.com/office/powerpoint/2010/main" val="56898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0B2617F-A805-4719-A7D6-957C1E7EACE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93DC276-C06B-4E3C-8C39-26B3A143DE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4580" name="Slide Number Placeholder 3">
            <a:extLst>
              <a:ext uri="{FF2B5EF4-FFF2-40B4-BE49-F238E27FC236}">
                <a16:creationId xmlns:a16="http://schemas.microsoft.com/office/drawing/2014/main" id="{3F7E3421-D876-49FA-B973-A810BDAA5A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7EF695-7C81-4483-ABB3-0B8C907399C4}" type="slidenum">
              <a:rPr lang="en-CA" altLang="en-US"/>
              <a:pPr>
                <a:spcBef>
                  <a:spcPct val="0"/>
                </a:spcBef>
              </a:pPr>
              <a:t>7</a:t>
            </a:fld>
            <a:endParaRPr lang="en-CA" altLang="en-US"/>
          </a:p>
        </p:txBody>
      </p:sp>
    </p:spTree>
    <p:extLst>
      <p:ext uri="{BB962C8B-B14F-4D97-AF65-F5344CB8AC3E}">
        <p14:creationId xmlns:p14="http://schemas.microsoft.com/office/powerpoint/2010/main" val="421865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8</a:t>
            </a:fld>
            <a:endParaRPr lang="en-CA" altLang="en-US"/>
          </a:p>
        </p:txBody>
      </p:sp>
    </p:spTree>
    <p:extLst>
      <p:ext uri="{BB962C8B-B14F-4D97-AF65-F5344CB8AC3E}">
        <p14:creationId xmlns:p14="http://schemas.microsoft.com/office/powerpoint/2010/main" val="2658676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5E8DF9-0D38-47CC-96FC-8D084CB65C91}" type="slidenum">
              <a:rPr lang="en-CA" altLang="en-US" smtClean="0"/>
              <a:pPr>
                <a:defRPr/>
              </a:pPr>
              <a:t>9</a:t>
            </a:fld>
            <a:endParaRPr lang="en-CA" altLang="en-US"/>
          </a:p>
        </p:txBody>
      </p:sp>
    </p:spTree>
    <p:extLst>
      <p:ext uri="{BB962C8B-B14F-4D97-AF65-F5344CB8AC3E}">
        <p14:creationId xmlns:p14="http://schemas.microsoft.com/office/powerpoint/2010/main" val="399075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F4414-52C7-4525-9818-E3343D81A8DA}"/>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8B8B9E3-EA8D-473B-A743-48D1A4DC415D}"/>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627CFF6-CE0B-43ED-B23B-7D76FB901963}"/>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A15F3674-31DE-4A85-A834-FE8B161E54C5}"/>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traight Connector 9">
            <a:extLst>
              <a:ext uri="{FF2B5EF4-FFF2-40B4-BE49-F238E27FC236}">
                <a16:creationId xmlns:a16="http://schemas.microsoft.com/office/drawing/2014/main" id="{0449E137-5A41-42AA-9AD4-37F0100D120F}"/>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1" name="Straight Connector 10">
            <a:extLst>
              <a:ext uri="{FF2B5EF4-FFF2-40B4-BE49-F238E27FC236}">
                <a16:creationId xmlns:a16="http://schemas.microsoft.com/office/drawing/2014/main" id="{DF6D32CE-50A0-430F-A832-0EBA17063235}"/>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2" name="Straight Connector 11">
            <a:extLst>
              <a:ext uri="{FF2B5EF4-FFF2-40B4-BE49-F238E27FC236}">
                <a16:creationId xmlns:a16="http://schemas.microsoft.com/office/drawing/2014/main" id="{8DF44326-3038-4FB6-94E2-1D95CDF08C2B}"/>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3" name="Straight Connector 12">
            <a:extLst>
              <a:ext uri="{FF2B5EF4-FFF2-40B4-BE49-F238E27FC236}">
                <a16:creationId xmlns:a16="http://schemas.microsoft.com/office/drawing/2014/main" id="{01D77DED-31A4-492F-B49C-463A30DE252A}"/>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4" name="Straight Connector 13">
            <a:extLst>
              <a:ext uri="{FF2B5EF4-FFF2-40B4-BE49-F238E27FC236}">
                <a16:creationId xmlns:a16="http://schemas.microsoft.com/office/drawing/2014/main" id="{424D04BF-2EA9-44DC-9169-89187A818F2B}"/>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5" name="Straight Connector 14">
            <a:extLst>
              <a:ext uri="{FF2B5EF4-FFF2-40B4-BE49-F238E27FC236}">
                <a16:creationId xmlns:a16="http://schemas.microsoft.com/office/drawing/2014/main" id="{C4B34A12-FBE9-4FCC-8BCE-B92D3FDA93F5}"/>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6" name="Rectangle 15">
            <a:extLst>
              <a:ext uri="{FF2B5EF4-FFF2-40B4-BE49-F238E27FC236}">
                <a16:creationId xmlns:a16="http://schemas.microsoft.com/office/drawing/2014/main" id="{72B9E0AD-D23F-49FC-B25A-509A75156353}"/>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Oval 16">
            <a:extLst>
              <a:ext uri="{FF2B5EF4-FFF2-40B4-BE49-F238E27FC236}">
                <a16:creationId xmlns:a16="http://schemas.microsoft.com/office/drawing/2014/main" id="{CE70DA05-0BF3-4CE6-AF08-28B13E2848CF}"/>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Oval 17">
            <a:extLst>
              <a:ext uri="{FF2B5EF4-FFF2-40B4-BE49-F238E27FC236}">
                <a16:creationId xmlns:a16="http://schemas.microsoft.com/office/drawing/2014/main" id="{14F4DF41-F2FA-40FC-9305-009CBBF580DB}"/>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Oval 18">
            <a:extLst>
              <a:ext uri="{FF2B5EF4-FFF2-40B4-BE49-F238E27FC236}">
                <a16:creationId xmlns:a16="http://schemas.microsoft.com/office/drawing/2014/main" id="{6999B30D-D71C-4ED0-9933-2041BF0D4109}"/>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Oval 19">
            <a:extLst>
              <a:ext uri="{FF2B5EF4-FFF2-40B4-BE49-F238E27FC236}">
                <a16:creationId xmlns:a16="http://schemas.microsoft.com/office/drawing/2014/main" id="{80B18EFF-F4B8-4332-86B2-89C48AEA5336}"/>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Oval 20">
            <a:extLst>
              <a:ext uri="{FF2B5EF4-FFF2-40B4-BE49-F238E27FC236}">
                <a16:creationId xmlns:a16="http://schemas.microsoft.com/office/drawing/2014/main" id="{608A010B-2443-4397-9740-912DF478F1C4}"/>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F4FD4ACD-173A-4EA2-B388-F60A87B80C22}"/>
              </a:ext>
            </a:extLst>
          </p:cNvPr>
          <p:cNvSpPr>
            <a:spLocks noGrp="1"/>
          </p:cNvSpPr>
          <p:nvPr>
            <p:ph type="dt" sz="half" idx="10"/>
          </p:nvPr>
        </p:nvSpPr>
        <p:spPr bwMode="auto">
          <a:xfrm rot="5400000">
            <a:off x="10733617" y="1111250"/>
            <a:ext cx="2286000" cy="508000"/>
          </a:xfrm>
        </p:spPr>
        <p:txBody>
          <a:bodyPr/>
          <a:lstStyle>
            <a:lvl1pPr>
              <a:defRPr/>
            </a:lvl1pPr>
          </a:lstStyle>
          <a:p>
            <a:pPr>
              <a:defRPr/>
            </a:pPr>
            <a:fld id="{AB16C9B9-0DA1-4981-B515-985C8B3A51D3}" type="datetimeFigureOut">
              <a:rPr lang="en-US"/>
              <a:pPr>
                <a:defRPr/>
              </a:pPr>
              <a:t>6/2/2024</a:t>
            </a:fld>
            <a:endParaRPr lang="en-CA"/>
          </a:p>
        </p:txBody>
      </p:sp>
      <p:sp>
        <p:nvSpPr>
          <p:cNvPr id="23" name="Footer Placeholder 16">
            <a:extLst>
              <a:ext uri="{FF2B5EF4-FFF2-40B4-BE49-F238E27FC236}">
                <a16:creationId xmlns:a16="http://schemas.microsoft.com/office/drawing/2014/main" id="{ADACF16C-6CA9-4D67-B2A5-5198FE4D069B}"/>
              </a:ext>
            </a:extLst>
          </p:cNvPr>
          <p:cNvSpPr>
            <a:spLocks noGrp="1"/>
          </p:cNvSpPr>
          <p:nvPr>
            <p:ph type="ftr" sz="quarter" idx="11"/>
          </p:nvPr>
        </p:nvSpPr>
        <p:spPr bwMode="auto">
          <a:xfrm rot="5400000">
            <a:off x="10045701" y="4117447"/>
            <a:ext cx="3657600" cy="512233"/>
          </a:xfrm>
        </p:spPr>
        <p:txBody>
          <a:bodyPr/>
          <a:lstStyle>
            <a:lvl1pPr>
              <a:defRPr/>
            </a:lvl1pPr>
          </a:lstStyle>
          <a:p>
            <a:pPr>
              <a:defRPr/>
            </a:pPr>
            <a:endParaRPr lang="en-CA"/>
          </a:p>
        </p:txBody>
      </p:sp>
      <p:sp>
        <p:nvSpPr>
          <p:cNvPr id="24" name="Slide Number Placeholder 28">
            <a:extLst>
              <a:ext uri="{FF2B5EF4-FFF2-40B4-BE49-F238E27FC236}">
                <a16:creationId xmlns:a16="http://schemas.microsoft.com/office/drawing/2014/main" id="{5C0F7FC4-CED0-4BF9-B1C4-A9DB16147529}"/>
              </a:ext>
            </a:extLst>
          </p:cNvPr>
          <p:cNvSpPr>
            <a:spLocks noGrp="1"/>
          </p:cNvSpPr>
          <p:nvPr>
            <p:ph type="sldNum" sz="quarter" idx="12"/>
          </p:nvPr>
        </p:nvSpPr>
        <p:spPr bwMode="auto">
          <a:xfrm>
            <a:off x="1767417" y="4929189"/>
            <a:ext cx="812800" cy="517525"/>
          </a:xfrm>
        </p:spPr>
        <p:txBody>
          <a:bodyPr/>
          <a:lstStyle>
            <a:lvl1pPr>
              <a:defRPr/>
            </a:lvl1pPr>
          </a:lstStyle>
          <a:p>
            <a:pPr>
              <a:defRPr/>
            </a:pPr>
            <a:fld id="{515CDE3D-0AF5-4FB4-894E-C166E15729A5}" type="slidenum">
              <a:rPr lang="en-CA" altLang="en-US"/>
              <a:pPr>
                <a:defRPr/>
              </a:pPr>
              <a:t>‹#›</a:t>
            </a:fld>
            <a:endParaRPr lang="en-CA" altLang="en-US"/>
          </a:p>
        </p:txBody>
      </p:sp>
    </p:spTree>
    <p:extLst>
      <p:ext uri="{BB962C8B-B14F-4D97-AF65-F5344CB8AC3E}">
        <p14:creationId xmlns:p14="http://schemas.microsoft.com/office/powerpoint/2010/main" val="34910070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0C2449F-7AE8-4510-B51B-73066228F476}"/>
              </a:ext>
            </a:extLst>
          </p:cNvPr>
          <p:cNvSpPr>
            <a:spLocks noGrp="1"/>
          </p:cNvSpPr>
          <p:nvPr>
            <p:ph type="dt" sz="half" idx="10"/>
          </p:nvPr>
        </p:nvSpPr>
        <p:spPr/>
        <p:txBody>
          <a:bodyPr/>
          <a:lstStyle>
            <a:lvl1pPr>
              <a:defRPr/>
            </a:lvl1pPr>
          </a:lstStyle>
          <a:p>
            <a:pPr>
              <a:defRPr/>
            </a:pPr>
            <a:fld id="{64CE869F-4EC1-4AB2-ADF3-C62F6AEFE0BA}" type="datetimeFigureOut">
              <a:rPr lang="en-US"/>
              <a:pPr>
                <a:defRPr/>
              </a:pPr>
              <a:t>6/2/2024</a:t>
            </a:fld>
            <a:endParaRPr lang="en-CA"/>
          </a:p>
        </p:txBody>
      </p:sp>
      <p:sp>
        <p:nvSpPr>
          <p:cNvPr id="5" name="Footer Placeholder 2">
            <a:extLst>
              <a:ext uri="{FF2B5EF4-FFF2-40B4-BE49-F238E27FC236}">
                <a16:creationId xmlns:a16="http://schemas.microsoft.com/office/drawing/2014/main" id="{25D23A03-C931-4024-9DB7-E759F0D9A337}"/>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22">
            <a:extLst>
              <a:ext uri="{FF2B5EF4-FFF2-40B4-BE49-F238E27FC236}">
                <a16:creationId xmlns:a16="http://schemas.microsoft.com/office/drawing/2014/main" id="{B5B67D9A-D48E-4A66-ADB1-45FE41936772}"/>
              </a:ext>
            </a:extLst>
          </p:cNvPr>
          <p:cNvSpPr>
            <a:spLocks noGrp="1"/>
          </p:cNvSpPr>
          <p:nvPr>
            <p:ph type="sldNum" sz="quarter" idx="12"/>
          </p:nvPr>
        </p:nvSpPr>
        <p:spPr/>
        <p:txBody>
          <a:bodyPr/>
          <a:lstStyle>
            <a:lvl1pPr>
              <a:defRPr/>
            </a:lvl1pPr>
          </a:lstStyle>
          <a:p>
            <a:pPr>
              <a:defRPr/>
            </a:pPr>
            <a:fld id="{A148A635-D558-499C-8FFE-56825808F5F4}" type="slidenum">
              <a:rPr lang="en-CA" altLang="en-US"/>
              <a:pPr>
                <a:defRPr/>
              </a:pPr>
              <a:t>‹#›</a:t>
            </a:fld>
            <a:endParaRPr lang="en-CA" altLang="en-US"/>
          </a:p>
        </p:txBody>
      </p:sp>
    </p:spTree>
    <p:extLst>
      <p:ext uri="{BB962C8B-B14F-4D97-AF65-F5344CB8AC3E}">
        <p14:creationId xmlns:p14="http://schemas.microsoft.com/office/powerpoint/2010/main" val="120604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4818963-585C-49FE-A03B-4187AD2D0DED}"/>
              </a:ext>
            </a:extLst>
          </p:cNvPr>
          <p:cNvSpPr>
            <a:spLocks noGrp="1"/>
          </p:cNvSpPr>
          <p:nvPr>
            <p:ph type="dt" sz="half" idx="10"/>
          </p:nvPr>
        </p:nvSpPr>
        <p:spPr/>
        <p:txBody>
          <a:bodyPr/>
          <a:lstStyle>
            <a:lvl1pPr>
              <a:defRPr/>
            </a:lvl1pPr>
          </a:lstStyle>
          <a:p>
            <a:pPr>
              <a:defRPr/>
            </a:pPr>
            <a:fld id="{F1DC2718-CE82-46C1-84DF-2C36F3D56A30}" type="datetimeFigureOut">
              <a:rPr lang="en-US"/>
              <a:pPr>
                <a:defRPr/>
              </a:pPr>
              <a:t>6/2/2024</a:t>
            </a:fld>
            <a:endParaRPr lang="en-CA"/>
          </a:p>
        </p:txBody>
      </p:sp>
      <p:sp>
        <p:nvSpPr>
          <p:cNvPr id="5" name="Footer Placeholder 2">
            <a:extLst>
              <a:ext uri="{FF2B5EF4-FFF2-40B4-BE49-F238E27FC236}">
                <a16:creationId xmlns:a16="http://schemas.microsoft.com/office/drawing/2014/main" id="{CF728DAB-8A3D-42DE-9FEB-348C0EECC69F}"/>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22">
            <a:extLst>
              <a:ext uri="{FF2B5EF4-FFF2-40B4-BE49-F238E27FC236}">
                <a16:creationId xmlns:a16="http://schemas.microsoft.com/office/drawing/2014/main" id="{E18DE63E-2FD7-4AB0-A59E-4E2AE61D20FD}"/>
              </a:ext>
            </a:extLst>
          </p:cNvPr>
          <p:cNvSpPr>
            <a:spLocks noGrp="1"/>
          </p:cNvSpPr>
          <p:nvPr>
            <p:ph type="sldNum" sz="quarter" idx="12"/>
          </p:nvPr>
        </p:nvSpPr>
        <p:spPr/>
        <p:txBody>
          <a:bodyPr/>
          <a:lstStyle>
            <a:lvl1pPr>
              <a:defRPr/>
            </a:lvl1pPr>
          </a:lstStyle>
          <a:p>
            <a:pPr>
              <a:defRPr/>
            </a:pPr>
            <a:fld id="{28AF6416-5CED-447F-9FEB-488A3CA592F3}" type="slidenum">
              <a:rPr lang="en-CA" altLang="en-US"/>
              <a:pPr>
                <a:defRPr/>
              </a:pPr>
              <a:t>‹#›</a:t>
            </a:fld>
            <a:endParaRPr lang="en-CA" altLang="en-US"/>
          </a:p>
        </p:txBody>
      </p:sp>
    </p:spTree>
    <p:extLst>
      <p:ext uri="{BB962C8B-B14F-4D97-AF65-F5344CB8AC3E}">
        <p14:creationId xmlns:p14="http://schemas.microsoft.com/office/powerpoint/2010/main" val="61261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A58DF25C-C3C7-4790-A6F4-00AA9A32FB0B}"/>
              </a:ext>
            </a:extLst>
          </p:cNvPr>
          <p:cNvSpPr>
            <a:spLocks noGrp="1"/>
          </p:cNvSpPr>
          <p:nvPr>
            <p:ph type="dt" sz="half" idx="10"/>
          </p:nvPr>
        </p:nvSpPr>
        <p:spPr/>
        <p:txBody>
          <a:bodyPr rtlCol="0"/>
          <a:lstStyle>
            <a:lvl1pPr>
              <a:defRPr/>
            </a:lvl1pPr>
          </a:lstStyle>
          <a:p>
            <a:pPr>
              <a:defRPr/>
            </a:pPr>
            <a:fld id="{E1A44C84-AC43-48A5-880F-B7C9204D1AA7}" type="datetimeFigureOut">
              <a:rPr lang="en-US"/>
              <a:pPr>
                <a:defRPr/>
              </a:pPr>
              <a:t>6/2/2024</a:t>
            </a:fld>
            <a:endParaRPr lang="en-CA"/>
          </a:p>
        </p:txBody>
      </p:sp>
      <p:sp>
        <p:nvSpPr>
          <p:cNvPr id="5" name="Slide Number Placeholder 8">
            <a:extLst>
              <a:ext uri="{FF2B5EF4-FFF2-40B4-BE49-F238E27FC236}">
                <a16:creationId xmlns:a16="http://schemas.microsoft.com/office/drawing/2014/main" id="{C0E88B76-51B4-4253-A306-9E3AFC835830}"/>
              </a:ext>
            </a:extLst>
          </p:cNvPr>
          <p:cNvSpPr>
            <a:spLocks noGrp="1"/>
          </p:cNvSpPr>
          <p:nvPr>
            <p:ph type="sldNum" sz="quarter" idx="11"/>
          </p:nvPr>
        </p:nvSpPr>
        <p:spPr/>
        <p:txBody>
          <a:bodyPr/>
          <a:lstStyle>
            <a:lvl1pPr>
              <a:defRPr/>
            </a:lvl1pPr>
          </a:lstStyle>
          <a:p>
            <a:pPr>
              <a:defRPr/>
            </a:pPr>
            <a:fld id="{7E736EF2-14F9-41D6-A968-3CE4068332FA}" type="slidenum">
              <a:rPr lang="en-CA" altLang="en-US"/>
              <a:pPr>
                <a:defRPr/>
              </a:pPr>
              <a:t>‹#›</a:t>
            </a:fld>
            <a:endParaRPr lang="en-CA" altLang="en-US"/>
          </a:p>
        </p:txBody>
      </p:sp>
      <p:sp>
        <p:nvSpPr>
          <p:cNvPr id="6" name="Footer Placeholder 9">
            <a:extLst>
              <a:ext uri="{FF2B5EF4-FFF2-40B4-BE49-F238E27FC236}">
                <a16:creationId xmlns:a16="http://schemas.microsoft.com/office/drawing/2014/main" id="{2733424F-B19A-4ACC-BD44-E543BF930EE3}"/>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170201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38F6D-1E5C-47F6-B5C5-692A16D3750F}"/>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9860180-CA42-4A78-8909-61D925CC5D73}"/>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EEEF443-3495-4A49-B74C-4B53308E8B37}"/>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D27C15B-50A6-45DD-B210-A3D453135BDB}"/>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Straight Connector 7">
            <a:extLst>
              <a:ext uri="{FF2B5EF4-FFF2-40B4-BE49-F238E27FC236}">
                <a16:creationId xmlns:a16="http://schemas.microsoft.com/office/drawing/2014/main" id="{9963698B-6361-45FB-A0B4-B60C655A5EB7}"/>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9" name="Straight Connector 8">
            <a:extLst>
              <a:ext uri="{FF2B5EF4-FFF2-40B4-BE49-F238E27FC236}">
                <a16:creationId xmlns:a16="http://schemas.microsoft.com/office/drawing/2014/main" id="{40151196-CB44-4691-8FF2-9C68BFE6F9DF}"/>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0" name="Straight Connector 9">
            <a:extLst>
              <a:ext uri="{FF2B5EF4-FFF2-40B4-BE49-F238E27FC236}">
                <a16:creationId xmlns:a16="http://schemas.microsoft.com/office/drawing/2014/main" id="{7F0B4FAE-AE8C-4DAD-B467-CF3A97145BCF}"/>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1" name="Straight Connector 10">
            <a:extLst>
              <a:ext uri="{FF2B5EF4-FFF2-40B4-BE49-F238E27FC236}">
                <a16:creationId xmlns:a16="http://schemas.microsoft.com/office/drawing/2014/main" id="{A2CEDF8B-CABB-42B3-8E40-B2B23ACB16E3}"/>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2" name="Straight Connector 11">
            <a:extLst>
              <a:ext uri="{FF2B5EF4-FFF2-40B4-BE49-F238E27FC236}">
                <a16:creationId xmlns:a16="http://schemas.microsoft.com/office/drawing/2014/main" id="{F914941A-C83F-4DCD-8710-1C948CF4A396}"/>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3" name="Rectangle 12">
            <a:extLst>
              <a:ext uri="{FF2B5EF4-FFF2-40B4-BE49-F238E27FC236}">
                <a16:creationId xmlns:a16="http://schemas.microsoft.com/office/drawing/2014/main" id="{B4F27135-26B6-400B-A3CD-EC0F6044960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Oval 13">
            <a:extLst>
              <a:ext uri="{FF2B5EF4-FFF2-40B4-BE49-F238E27FC236}">
                <a16:creationId xmlns:a16="http://schemas.microsoft.com/office/drawing/2014/main" id="{CEF09ECC-1F28-4EDA-9FFC-7B76459CD00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Oval 14">
            <a:extLst>
              <a:ext uri="{FF2B5EF4-FFF2-40B4-BE49-F238E27FC236}">
                <a16:creationId xmlns:a16="http://schemas.microsoft.com/office/drawing/2014/main" id="{6888CBC1-773B-46D7-9A85-415BBA617BA8}"/>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Oval 15">
            <a:extLst>
              <a:ext uri="{FF2B5EF4-FFF2-40B4-BE49-F238E27FC236}">
                <a16:creationId xmlns:a16="http://schemas.microsoft.com/office/drawing/2014/main" id="{A873B457-4D77-4CC1-8912-1932461F5DB1}"/>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Oval 16">
            <a:extLst>
              <a:ext uri="{FF2B5EF4-FFF2-40B4-BE49-F238E27FC236}">
                <a16:creationId xmlns:a16="http://schemas.microsoft.com/office/drawing/2014/main" id="{86E45489-1C60-4AC0-B719-2ABD8B05DE4B}"/>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Oval 17">
            <a:extLst>
              <a:ext uri="{FF2B5EF4-FFF2-40B4-BE49-F238E27FC236}">
                <a16:creationId xmlns:a16="http://schemas.microsoft.com/office/drawing/2014/main" id="{69C5686A-9407-4AAD-9C53-293C0BB39321}"/>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Straight Connector 18">
            <a:extLst>
              <a:ext uri="{FF2B5EF4-FFF2-40B4-BE49-F238E27FC236}">
                <a16:creationId xmlns:a16="http://schemas.microsoft.com/office/drawing/2014/main" id="{C531FEA4-3A5B-4A70-99AA-D018E3C2EEDD}"/>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F2FE2AB0-FEC3-483A-BCBA-6B1531029030}"/>
              </a:ext>
            </a:extLst>
          </p:cNvPr>
          <p:cNvSpPr>
            <a:spLocks noGrp="1"/>
          </p:cNvSpPr>
          <p:nvPr>
            <p:ph type="dt" sz="half" idx="10"/>
          </p:nvPr>
        </p:nvSpPr>
        <p:spPr bwMode="auto">
          <a:xfrm rot="5400000">
            <a:off x="10731500" y="1106488"/>
            <a:ext cx="2286000" cy="508000"/>
          </a:xfrm>
        </p:spPr>
        <p:txBody>
          <a:bodyPr/>
          <a:lstStyle>
            <a:lvl1pPr>
              <a:defRPr/>
            </a:lvl1pPr>
          </a:lstStyle>
          <a:p>
            <a:pPr>
              <a:defRPr/>
            </a:pPr>
            <a:fld id="{E371782C-2C9F-4BFD-B2EA-4C6050C734C4}" type="datetimeFigureOut">
              <a:rPr lang="en-US"/>
              <a:pPr>
                <a:defRPr/>
              </a:pPr>
              <a:t>6/2/2024</a:t>
            </a:fld>
            <a:endParaRPr lang="en-CA"/>
          </a:p>
        </p:txBody>
      </p:sp>
      <p:sp>
        <p:nvSpPr>
          <p:cNvPr id="21" name="Footer Placeholder 4">
            <a:extLst>
              <a:ext uri="{FF2B5EF4-FFF2-40B4-BE49-F238E27FC236}">
                <a16:creationId xmlns:a16="http://schemas.microsoft.com/office/drawing/2014/main" id="{416E923B-47D8-4832-B2A1-99638C0B1875}"/>
              </a:ext>
            </a:extLst>
          </p:cNvPr>
          <p:cNvSpPr>
            <a:spLocks noGrp="1"/>
          </p:cNvSpPr>
          <p:nvPr>
            <p:ph type="ftr" sz="quarter" idx="11"/>
          </p:nvPr>
        </p:nvSpPr>
        <p:spPr bwMode="auto">
          <a:xfrm rot="5400000">
            <a:off x="10045701" y="4114272"/>
            <a:ext cx="3657600" cy="512233"/>
          </a:xfrm>
        </p:spPr>
        <p:txBody>
          <a:bodyPr/>
          <a:lstStyle>
            <a:lvl1pPr>
              <a:defRPr/>
            </a:lvl1pPr>
          </a:lstStyle>
          <a:p>
            <a:pPr>
              <a:defRPr/>
            </a:pPr>
            <a:endParaRPr lang="en-CA"/>
          </a:p>
        </p:txBody>
      </p:sp>
      <p:sp>
        <p:nvSpPr>
          <p:cNvPr id="22" name="Slide Number Placeholder 5">
            <a:extLst>
              <a:ext uri="{FF2B5EF4-FFF2-40B4-BE49-F238E27FC236}">
                <a16:creationId xmlns:a16="http://schemas.microsoft.com/office/drawing/2014/main" id="{91230ACF-2DB5-4315-8C87-F2F1F528C080}"/>
              </a:ext>
            </a:extLst>
          </p:cNvPr>
          <p:cNvSpPr>
            <a:spLocks noGrp="1"/>
          </p:cNvSpPr>
          <p:nvPr>
            <p:ph type="sldNum" sz="quarter" idx="12"/>
          </p:nvPr>
        </p:nvSpPr>
        <p:spPr bwMode="auto">
          <a:xfrm>
            <a:off x="1786467" y="4929189"/>
            <a:ext cx="812800" cy="517525"/>
          </a:xfrm>
        </p:spPr>
        <p:txBody>
          <a:bodyPr/>
          <a:lstStyle>
            <a:lvl1pPr>
              <a:defRPr/>
            </a:lvl1pPr>
          </a:lstStyle>
          <a:p>
            <a:pPr>
              <a:defRPr/>
            </a:pPr>
            <a:fld id="{C81E566C-4874-4E5C-81CC-31AE3573B4CE}" type="slidenum">
              <a:rPr lang="en-CA" altLang="en-US"/>
              <a:pPr>
                <a:defRPr/>
              </a:pPr>
              <a:t>‹#›</a:t>
            </a:fld>
            <a:endParaRPr lang="en-CA" altLang="en-US"/>
          </a:p>
        </p:txBody>
      </p:sp>
    </p:spTree>
    <p:extLst>
      <p:ext uri="{BB962C8B-B14F-4D97-AF65-F5344CB8AC3E}">
        <p14:creationId xmlns:p14="http://schemas.microsoft.com/office/powerpoint/2010/main" val="37105037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A629D5FD-E9B4-4430-8F2F-5245700CBC4A}"/>
              </a:ext>
            </a:extLst>
          </p:cNvPr>
          <p:cNvSpPr>
            <a:spLocks noGrp="1"/>
          </p:cNvSpPr>
          <p:nvPr>
            <p:ph type="dt" sz="half" idx="10"/>
          </p:nvPr>
        </p:nvSpPr>
        <p:spPr/>
        <p:txBody>
          <a:bodyPr/>
          <a:lstStyle>
            <a:lvl1pPr>
              <a:defRPr/>
            </a:lvl1pPr>
          </a:lstStyle>
          <a:p>
            <a:pPr>
              <a:defRPr/>
            </a:pPr>
            <a:fld id="{7654A815-ECAE-445F-ABE7-17A47F0BEE16}" type="datetimeFigureOut">
              <a:rPr lang="en-US"/>
              <a:pPr>
                <a:defRPr/>
              </a:pPr>
              <a:t>6/2/2024</a:t>
            </a:fld>
            <a:endParaRPr lang="en-CA"/>
          </a:p>
        </p:txBody>
      </p:sp>
      <p:sp>
        <p:nvSpPr>
          <p:cNvPr id="6" name="Footer Placeholder 2">
            <a:extLst>
              <a:ext uri="{FF2B5EF4-FFF2-40B4-BE49-F238E27FC236}">
                <a16:creationId xmlns:a16="http://schemas.microsoft.com/office/drawing/2014/main" id="{B04C4EB2-5E0D-4FB5-86FE-0A922E2ADC8B}"/>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22">
            <a:extLst>
              <a:ext uri="{FF2B5EF4-FFF2-40B4-BE49-F238E27FC236}">
                <a16:creationId xmlns:a16="http://schemas.microsoft.com/office/drawing/2014/main" id="{975974D0-76B6-441F-936A-ECECC4F81BD0}"/>
              </a:ext>
            </a:extLst>
          </p:cNvPr>
          <p:cNvSpPr>
            <a:spLocks noGrp="1"/>
          </p:cNvSpPr>
          <p:nvPr>
            <p:ph type="sldNum" sz="quarter" idx="12"/>
          </p:nvPr>
        </p:nvSpPr>
        <p:spPr/>
        <p:txBody>
          <a:bodyPr/>
          <a:lstStyle>
            <a:lvl1pPr>
              <a:defRPr/>
            </a:lvl1pPr>
          </a:lstStyle>
          <a:p>
            <a:pPr>
              <a:defRPr/>
            </a:pPr>
            <a:fld id="{1A8628A0-4448-476D-9A5E-9866B0489BF9}" type="slidenum">
              <a:rPr lang="en-CA" altLang="en-US"/>
              <a:pPr>
                <a:defRPr/>
              </a:pPr>
              <a:t>‹#›</a:t>
            </a:fld>
            <a:endParaRPr lang="en-CA" altLang="en-US"/>
          </a:p>
        </p:txBody>
      </p:sp>
    </p:spTree>
    <p:extLst>
      <p:ext uri="{BB962C8B-B14F-4D97-AF65-F5344CB8AC3E}">
        <p14:creationId xmlns:p14="http://schemas.microsoft.com/office/powerpoint/2010/main" val="335034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6E3DE32D-DF85-42A0-93DE-60F41FB6B7E9}"/>
              </a:ext>
            </a:extLst>
          </p:cNvPr>
          <p:cNvSpPr>
            <a:spLocks noGrp="1"/>
          </p:cNvSpPr>
          <p:nvPr>
            <p:ph type="dt" sz="half" idx="10"/>
          </p:nvPr>
        </p:nvSpPr>
        <p:spPr/>
        <p:txBody>
          <a:bodyPr/>
          <a:lstStyle>
            <a:lvl1pPr>
              <a:defRPr/>
            </a:lvl1pPr>
          </a:lstStyle>
          <a:p>
            <a:pPr>
              <a:defRPr/>
            </a:pPr>
            <a:fld id="{EC288046-08BC-4BA2-93B1-194E1F48B9B7}" type="datetimeFigureOut">
              <a:rPr lang="en-US"/>
              <a:pPr>
                <a:defRPr/>
              </a:pPr>
              <a:t>6/2/2024</a:t>
            </a:fld>
            <a:endParaRPr lang="en-CA"/>
          </a:p>
        </p:txBody>
      </p:sp>
      <p:sp>
        <p:nvSpPr>
          <p:cNvPr id="8" name="Footer Placeholder 2">
            <a:extLst>
              <a:ext uri="{FF2B5EF4-FFF2-40B4-BE49-F238E27FC236}">
                <a16:creationId xmlns:a16="http://schemas.microsoft.com/office/drawing/2014/main" id="{F06E5D9D-0AB1-4918-85F2-ACCC1D7C6D04}"/>
              </a:ext>
            </a:extLst>
          </p:cNvPr>
          <p:cNvSpPr>
            <a:spLocks noGrp="1"/>
          </p:cNvSpPr>
          <p:nvPr>
            <p:ph type="ftr" sz="quarter" idx="11"/>
          </p:nvPr>
        </p:nvSpPr>
        <p:spPr/>
        <p:txBody>
          <a:bodyPr/>
          <a:lstStyle>
            <a:lvl1pPr>
              <a:defRPr/>
            </a:lvl1pPr>
          </a:lstStyle>
          <a:p>
            <a:pPr>
              <a:defRPr/>
            </a:pPr>
            <a:endParaRPr lang="en-CA"/>
          </a:p>
        </p:txBody>
      </p:sp>
      <p:sp>
        <p:nvSpPr>
          <p:cNvPr id="9" name="Slide Number Placeholder 22">
            <a:extLst>
              <a:ext uri="{FF2B5EF4-FFF2-40B4-BE49-F238E27FC236}">
                <a16:creationId xmlns:a16="http://schemas.microsoft.com/office/drawing/2014/main" id="{E124A13E-E766-459A-8738-BA25026F6347}"/>
              </a:ext>
            </a:extLst>
          </p:cNvPr>
          <p:cNvSpPr>
            <a:spLocks noGrp="1"/>
          </p:cNvSpPr>
          <p:nvPr>
            <p:ph type="sldNum" sz="quarter" idx="12"/>
          </p:nvPr>
        </p:nvSpPr>
        <p:spPr/>
        <p:txBody>
          <a:bodyPr/>
          <a:lstStyle>
            <a:lvl1pPr>
              <a:defRPr/>
            </a:lvl1pPr>
          </a:lstStyle>
          <a:p>
            <a:pPr>
              <a:defRPr/>
            </a:pPr>
            <a:fld id="{908F8BF0-D484-4064-B8EC-3308B63B61A7}" type="slidenum">
              <a:rPr lang="en-CA" altLang="en-US"/>
              <a:pPr>
                <a:defRPr/>
              </a:pPr>
              <a:t>‹#›</a:t>
            </a:fld>
            <a:endParaRPr lang="en-CA" altLang="en-US"/>
          </a:p>
        </p:txBody>
      </p:sp>
    </p:spTree>
    <p:extLst>
      <p:ext uri="{BB962C8B-B14F-4D97-AF65-F5344CB8AC3E}">
        <p14:creationId xmlns:p14="http://schemas.microsoft.com/office/powerpoint/2010/main" val="276614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35145D1C-493C-4CB5-8737-22B27FF15765}"/>
              </a:ext>
            </a:extLst>
          </p:cNvPr>
          <p:cNvSpPr>
            <a:spLocks noGrp="1"/>
          </p:cNvSpPr>
          <p:nvPr>
            <p:ph type="dt" sz="half" idx="10"/>
          </p:nvPr>
        </p:nvSpPr>
        <p:spPr/>
        <p:txBody>
          <a:bodyPr rtlCol="0"/>
          <a:lstStyle>
            <a:lvl1pPr>
              <a:defRPr/>
            </a:lvl1pPr>
          </a:lstStyle>
          <a:p>
            <a:pPr>
              <a:defRPr/>
            </a:pPr>
            <a:fld id="{12C02DE7-A68F-4993-8EF4-92B5B5AD9C60}" type="datetimeFigureOut">
              <a:rPr lang="en-US"/>
              <a:pPr>
                <a:defRPr/>
              </a:pPr>
              <a:t>6/2/2024</a:t>
            </a:fld>
            <a:endParaRPr lang="en-CA"/>
          </a:p>
        </p:txBody>
      </p:sp>
      <p:sp>
        <p:nvSpPr>
          <p:cNvPr id="4" name="Slide Number Placeholder 6">
            <a:extLst>
              <a:ext uri="{FF2B5EF4-FFF2-40B4-BE49-F238E27FC236}">
                <a16:creationId xmlns:a16="http://schemas.microsoft.com/office/drawing/2014/main" id="{A53624C3-BDD5-4BB4-832B-05E3F946E3A4}"/>
              </a:ext>
            </a:extLst>
          </p:cNvPr>
          <p:cNvSpPr>
            <a:spLocks noGrp="1"/>
          </p:cNvSpPr>
          <p:nvPr>
            <p:ph type="sldNum" sz="quarter" idx="11"/>
          </p:nvPr>
        </p:nvSpPr>
        <p:spPr/>
        <p:txBody>
          <a:bodyPr/>
          <a:lstStyle>
            <a:lvl1pPr>
              <a:defRPr/>
            </a:lvl1pPr>
          </a:lstStyle>
          <a:p>
            <a:pPr>
              <a:defRPr/>
            </a:pPr>
            <a:fld id="{C14CED13-7DEB-4F37-98AA-E3ACF2F6216A}" type="slidenum">
              <a:rPr lang="en-CA" altLang="en-US"/>
              <a:pPr>
                <a:defRPr/>
              </a:pPr>
              <a:t>‹#›</a:t>
            </a:fld>
            <a:endParaRPr lang="en-CA" altLang="en-US"/>
          </a:p>
        </p:txBody>
      </p:sp>
      <p:sp>
        <p:nvSpPr>
          <p:cNvPr id="5" name="Footer Placeholder 7">
            <a:extLst>
              <a:ext uri="{FF2B5EF4-FFF2-40B4-BE49-F238E27FC236}">
                <a16:creationId xmlns:a16="http://schemas.microsoft.com/office/drawing/2014/main" id="{ABD24187-CC58-4E44-BCF5-B4B986BC4D13}"/>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3790179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ADBC38FE-2661-47F7-98E4-3BEFFFE80BE9}"/>
              </a:ext>
            </a:extLst>
          </p:cNvPr>
          <p:cNvSpPr>
            <a:spLocks noGrp="1"/>
          </p:cNvSpPr>
          <p:nvPr>
            <p:ph type="dt" sz="half" idx="10"/>
          </p:nvPr>
        </p:nvSpPr>
        <p:spPr/>
        <p:txBody>
          <a:bodyPr/>
          <a:lstStyle>
            <a:lvl1pPr>
              <a:defRPr/>
            </a:lvl1pPr>
          </a:lstStyle>
          <a:p>
            <a:pPr>
              <a:defRPr/>
            </a:pPr>
            <a:fld id="{91D4F301-068E-4A72-8B0C-93659FD11C92}" type="datetimeFigureOut">
              <a:rPr lang="en-US"/>
              <a:pPr>
                <a:defRPr/>
              </a:pPr>
              <a:t>6/2/2024</a:t>
            </a:fld>
            <a:endParaRPr lang="en-CA"/>
          </a:p>
        </p:txBody>
      </p:sp>
      <p:sp>
        <p:nvSpPr>
          <p:cNvPr id="3" name="Footer Placeholder 2">
            <a:extLst>
              <a:ext uri="{FF2B5EF4-FFF2-40B4-BE49-F238E27FC236}">
                <a16:creationId xmlns:a16="http://schemas.microsoft.com/office/drawing/2014/main" id="{A9C7A49F-75A5-46E2-9533-FACAE0061E99}"/>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22">
            <a:extLst>
              <a:ext uri="{FF2B5EF4-FFF2-40B4-BE49-F238E27FC236}">
                <a16:creationId xmlns:a16="http://schemas.microsoft.com/office/drawing/2014/main" id="{95700345-D2C1-4547-B873-663658DD2BCA}"/>
              </a:ext>
            </a:extLst>
          </p:cNvPr>
          <p:cNvSpPr>
            <a:spLocks noGrp="1"/>
          </p:cNvSpPr>
          <p:nvPr>
            <p:ph type="sldNum" sz="quarter" idx="12"/>
          </p:nvPr>
        </p:nvSpPr>
        <p:spPr/>
        <p:txBody>
          <a:bodyPr/>
          <a:lstStyle>
            <a:lvl1pPr>
              <a:defRPr/>
            </a:lvl1pPr>
          </a:lstStyle>
          <a:p>
            <a:pPr>
              <a:defRPr/>
            </a:pPr>
            <a:fld id="{09ED2466-25AB-42DE-A516-E13E912EC728}" type="slidenum">
              <a:rPr lang="en-CA" altLang="en-US"/>
              <a:pPr>
                <a:defRPr/>
              </a:pPr>
              <a:t>‹#›</a:t>
            </a:fld>
            <a:endParaRPr lang="en-CA" altLang="en-US"/>
          </a:p>
        </p:txBody>
      </p:sp>
    </p:spTree>
    <p:extLst>
      <p:ext uri="{BB962C8B-B14F-4D97-AF65-F5344CB8AC3E}">
        <p14:creationId xmlns:p14="http://schemas.microsoft.com/office/powerpoint/2010/main" val="378470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0FA99F4A-EF62-44C5-AA65-5B72E86BFBFC}"/>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6" name="Straight Connector 5">
            <a:extLst>
              <a:ext uri="{FF2B5EF4-FFF2-40B4-BE49-F238E27FC236}">
                <a16:creationId xmlns:a16="http://schemas.microsoft.com/office/drawing/2014/main" id="{006DAACD-1E2B-4E7A-811C-05E9A2B03DA4}"/>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7" name="Straight Connector 16">
            <a:extLst>
              <a:ext uri="{FF2B5EF4-FFF2-40B4-BE49-F238E27FC236}">
                <a16:creationId xmlns:a16="http://schemas.microsoft.com/office/drawing/2014/main" id="{27C657EA-BC70-4FA8-8FB0-7E66B29BD69B}"/>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 name="Straight Connector 17">
            <a:extLst>
              <a:ext uri="{FF2B5EF4-FFF2-40B4-BE49-F238E27FC236}">
                <a16:creationId xmlns:a16="http://schemas.microsoft.com/office/drawing/2014/main" id="{28895D47-4CBB-4F17-A7D4-0A2795FE1C39}"/>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9" name="Rectangle 8">
            <a:extLst>
              <a:ext uri="{FF2B5EF4-FFF2-40B4-BE49-F238E27FC236}">
                <a16:creationId xmlns:a16="http://schemas.microsoft.com/office/drawing/2014/main" id="{DB8F34E9-80FD-4156-8026-088F4CCDB809}"/>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traight Connector 19">
            <a:extLst>
              <a:ext uri="{FF2B5EF4-FFF2-40B4-BE49-F238E27FC236}">
                <a16:creationId xmlns:a16="http://schemas.microsoft.com/office/drawing/2014/main" id="{68C9389B-9E02-40EE-9E14-1DC43B1D83DF}"/>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 name="Oval 10">
            <a:extLst>
              <a:ext uri="{FF2B5EF4-FFF2-40B4-BE49-F238E27FC236}">
                <a16:creationId xmlns:a16="http://schemas.microsoft.com/office/drawing/2014/main" id="{7F13E6C4-2F50-46B9-B69A-9D524ED7BAC3}"/>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F16959C7-E775-4427-BCAB-2FB94B7FDE03}"/>
              </a:ext>
            </a:extLst>
          </p:cNvPr>
          <p:cNvSpPr>
            <a:spLocks noGrp="1"/>
          </p:cNvSpPr>
          <p:nvPr>
            <p:ph type="dt" sz="half" idx="10"/>
          </p:nvPr>
        </p:nvSpPr>
        <p:spPr/>
        <p:txBody>
          <a:bodyPr rtlCol="0"/>
          <a:lstStyle>
            <a:lvl1pPr>
              <a:defRPr/>
            </a:lvl1pPr>
          </a:lstStyle>
          <a:p>
            <a:pPr>
              <a:defRPr/>
            </a:pPr>
            <a:fld id="{DD4209F4-547D-4968-B0F3-303F6F00A555}" type="datetimeFigureOut">
              <a:rPr lang="en-US"/>
              <a:pPr>
                <a:defRPr/>
              </a:pPr>
              <a:t>6/2/2024</a:t>
            </a:fld>
            <a:endParaRPr lang="en-CA"/>
          </a:p>
        </p:txBody>
      </p:sp>
      <p:sp>
        <p:nvSpPr>
          <p:cNvPr id="13" name="Slide Number Placeholder 21">
            <a:extLst>
              <a:ext uri="{FF2B5EF4-FFF2-40B4-BE49-F238E27FC236}">
                <a16:creationId xmlns:a16="http://schemas.microsoft.com/office/drawing/2014/main" id="{DBC67846-FE19-4B0B-8740-B84200FEF8C0}"/>
              </a:ext>
            </a:extLst>
          </p:cNvPr>
          <p:cNvSpPr>
            <a:spLocks noGrp="1"/>
          </p:cNvSpPr>
          <p:nvPr>
            <p:ph type="sldNum" sz="quarter" idx="11"/>
          </p:nvPr>
        </p:nvSpPr>
        <p:spPr/>
        <p:txBody>
          <a:bodyPr/>
          <a:lstStyle>
            <a:lvl1pPr>
              <a:defRPr/>
            </a:lvl1pPr>
          </a:lstStyle>
          <a:p>
            <a:pPr>
              <a:defRPr/>
            </a:pPr>
            <a:fld id="{77AB0853-4E4B-49B0-B55F-0AEF38ECDB7B}" type="slidenum">
              <a:rPr lang="en-CA" altLang="en-US"/>
              <a:pPr>
                <a:defRPr/>
              </a:pPr>
              <a:t>‹#›</a:t>
            </a:fld>
            <a:endParaRPr lang="en-CA" altLang="en-US"/>
          </a:p>
        </p:txBody>
      </p:sp>
      <p:sp>
        <p:nvSpPr>
          <p:cNvPr id="14" name="Footer Placeholder 22">
            <a:extLst>
              <a:ext uri="{FF2B5EF4-FFF2-40B4-BE49-F238E27FC236}">
                <a16:creationId xmlns:a16="http://schemas.microsoft.com/office/drawing/2014/main" id="{10C82ED1-0EBF-40DE-886D-9FF8CA75CD00}"/>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3009701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C2C91764-9F3E-4E5C-B6A0-BB347EAEF8B9}"/>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6" name="Oval 5">
            <a:extLst>
              <a:ext uri="{FF2B5EF4-FFF2-40B4-BE49-F238E27FC236}">
                <a16:creationId xmlns:a16="http://schemas.microsoft.com/office/drawing/2014/main" id="{29D4A085-8CCA-42B3-9A37-645190139A55}"/>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traight Connector 16">
            <a:extLst>
              <a:ext uri="{FF2B5EF4-FFF2-40B4-BE49-F238E27FC236}">
                <a16:creationId xmlns:a16="http://schemas.microsoft.com/office/drawing/2014/main" id="{F29D7B63-0FB6-47EF-BE53-444789FED4C2}"/>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 name="Rectangle 7">
            <a:extLst>
              <a:ext uri="{FF2B5EF4-FFF2-40B4-BE49-F238E27FC236}">
                <a16:creationId xmlns:a16="http://schemas.microsoft.com/office/drawing/2014/main" id="{03EEABA8-16BF-42CE-9F65-A94A6C39A409}"/>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traight Connector 18">
            <a:extLst>
              <a:ext uri="{FF2B5EF4-FFF2-40B4-BE49-F238E27FC236}">
                <a16:creationId xmlns:a16="http://schemas.microsoft.com/office/drawing/2014/main" id="{702CF86A-F125-44F3-9467-11BC1DA1051A}"/>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 name="Straight Connector 9">
            <a:extLst>
              <a:ext uri="{FF2B5EF4-FFF2-40B4-BE49-F238E27FC236}">
                <a16:creationId xmlns:a16="http://schemas.microsoft.com/office/drawing/2014/main" id="{97CDE233-8FEA-4EC3-99DC-E6570E42B6C2}"/>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1" name="Straight Connector 20">
            <a:extLst>
              <a:ext uri="{FF2B5EF4-FFF2-40B4-BE49-F238E27FC236}">
                <a16:creationId xmlns:a16="http://schemas.microsoft.com/office/drawing/2014/main" id="{F3BBEC6F-8AA8-4037-9054-29ADBA7268B1}"/>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a:extLst>
              <a:ext uri="{FF2B5EF4-FFF2-40B4-BE49-F238E27FC236}">
                <a16:creationId xmlns:a16="http://schemas.microsoft.com/office/drawing/2014/main" id="{CB4ADFD8-6466-49EB-A7A0-ADD43085C0E2}"/>
              </a:ext>
            </a:extLst>
          </p:cNvPr>
          <p:cNvSpPr>
            <a:spLocks noGrp="1"/>
          </p:cNvSpPr>
          <p:nvPr>
            <p:ph type="dt" sz="half" idx="10"/>
          </p:nvPr>
        </p:nvSpPr>
        <p:spPr/>
        <p:txBody>
          <a:bodyPr rtlCol="0"/>
          <a:lstStyle>
            <a:lvl1pPr>
              <a:defRPr/>
            </a:lvl1pPr>
          </a:lstStyle>
          <a:p>
            <a:pPr>
              <a:defRPr/>
            </a:pPr>
            <a:fld id="{4B9D5CA2-36A3-4CAD-AB44-7B995C62CC4B}" type="datetimeFigureOut">
              <a:rPr lang="en-US"/>
              <a:pPr>
                <a:defRPr/>
              </a:pPr>
              <a:t>6/2/2024</a:t>
            </a:fld>
            <a:endParaRPr lang="en-CA"/>
          </a:p>
        </p:txBody>
      </p:sp>
      <p:sp>
        <p:nvSpPr>
          <p:cNvPr id="13" name="Slide Number Placeholder 17">
            <a:extLst>
              <a:ext uri="{FF2B5EF4-FFF2-40B4-BE49-F238E27FC236}">
                <a16:creationId xmlns:a16="http://schemas.microsoft.com/office/drawing/2014/main" id="{65BA7B5A-0DF5-49EF-A1FE-28974CF29150}"/>
              </a:ext>
            </a:extLst>
          </p:cNvPr>
          <p:cNvSpPr>
            <a:spLocks noGrp="1"/>
          </p:cNvSpPr>
          <p:nvPr>
            <p:ph type="sldNum" sz="quarter" idx="11"/>
          </p:nvPr>
        </p:nvSpPr>
        <p:spPr/>
        <p:txBody>
          <a:bodyPr/>
          <a:lstStyle>
            <a:lvl1pPr>
              <a:defRPr/>
            </a:lvl1pPr>
          </a:lstStyle>
          <a:p>
            <a:pPr>
              <a:defRPr/>
            </a:pPr>
            <a:fld id="{5E8765AB-19E8-4271-AEE3-02C26ED8D1A3}" type="slidenum">
              <a:rPr lang="en-CA" altLang="en-US"/>
              <a:pPr>
                <a:defRPr/>
              </a:pPr>
              <a:t>‹#›</a:t>
            </a:fld>
            <a:endParaRPr lang="en-CA" altLang="en-US"/>
          </a:p>
        </p:txBody>
      </p:sp>
      <p:sp>
        <p:nvSpPr>
          <p:cNvPr id="14" name="Footer Placeholder 20">
            <a:extLst>
              <a:ext uri="{FF2B5EF4-FFF2-40B4-BE49-F238E27FC236}">
                <a16:creationId xmlns:a16="http://schemas.microsoft.com/office/drawing/2014/main" id="{26561257-3E66-4443-9604-6A4B9FA30484}"/>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259044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D8E7766B-7666-47F4-ABE7-AD78245C6590}"/>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22" name="Title Placeholder 21">
            <a:extLst>
              <a:ext uri="{FF2B5EF4-FFF2-40B4-BE49-F238E27FC236}">
                <a16:creationId xmlns:a16="http://schemas.microsoft.com/office/drawing/2014/main" id="{F111B075-6DC1-4A0D-B252-E62F38F24DBF}"/>
              </a:ext>
            </a:extLst>
          </p:cNvPr>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a:extLst>
              <a:ext uri="{FF2B5EF4-FFF2-40B4-BE49-F238E27FC236}">
                <a16:creationId xmlns:a16="http://schemas.microsoft.com/office/drawing/2014/main" id="{968C9593-8311-4A28-9AC9-61A87C7FFA5C}"/>
              </a:ext>
            </a:extLst>
          </p:cNvPr>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B6B2E8B-5C8B-4113-9BB8-0FE76DC45C4D}"/>
              </a:ext>
            </a:extLst>
          </p:cNvPr>
          <p:cNvSpPr>
            <a:spLocks noGrp="1"/>
          </p:cNvSpPr>
          <p:nvPr>
            <p:ph type="dt" sz="half" idx="2"/>
          </p:nvPr>
        </p:nvSpPr>
        <p:spPr>
          <a:xfrm rot="5400000">
            <a:off x="10453954" y="101785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822614D4-29E6-4A2A-A6B5-127CB7C72998}" type="datetimeFigureOut">
              <a:rPr lang="en-US"/>
              <a:pPr>
                <a:defRPr/>
              </a:pPr>
              <a:t>6/2/2024</a:t>
            </a:fld>
            <a:endParaRPr lang="en-CA"/>
          </a:p>
        </p:txBody>
      </p:sp>
      <p:sp>
        <p:nvSpPr>
          <p:cNvPr id="3" name="Footer Placeholder 2">
            <a:extLst>
              <a:ext uri="{FF2B5EF4-FFF2-40B4-BE49-F238E27FC236}">
                <a16:creationId xmlns:a16="http://schemas.microsoft.com/office/drawing/2014/main" id="{21297090-4CD2-4E32-9E03-AEC42148A950}"/>
              </a:ext>
            </a:extLst>
          </p:cNvPr>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en-CA"/>
          </a:p>
        </p:txBody>
      </p:sp>
      <p:sp>
        <p:nvSpPr>
          <p:cNvPr id="7" name="Straight Connector 6">
            <a:extLst>
              <a:ext uri="{FF2B5EF4-FFF2-40B4-BE49-F238E27FC236}">
                <a16:creationId xmlns:a16="http://schemas.microsoft.com/office/drawing/2014/main" id="{32A4EFC3-A299-4A88-8D79-E79B7880B8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032" name="Straight Connector 8">
            <a:extLst>
              <a:ext uri="{FF2B5EF4-FFF2-40B4-BE49-F238E27FC236}">
                <a16:creationId xmlns:a16="http://schemas.microsoft.com/office/drawing/2014/main" id="{4705C3C5-06A8-4672-83EE-5B4534FFF575}"/>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 name="Rectangle 9">
            <a:extLst>
              <a:ext uri="{FF2B5EF4-FFF2-40B4-BE49-F238E27FC236}">
                <a16:creationId xmlns:a16="http://schemas.microsoft.com/office/drawing/2014/main" id="{7D689214-BFD1-4B18-91FC-B141890BD15E}"/>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4" name="Straight Connector 10">
            <a:extLst>
              <a:ext uri="{FF2B5EF4-FFF2-40B4-BE49-F238E27FC236}">
                <a16:creationId xmlns:a16="http://schemas.microsoft.com/office/drawing/2014/main" id="{6C39B465-B83E-4597-87A6-089E7B84178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 name="Oval 11">
            <a:extLst>
              <a:ext uri="{FF2B5EF4-FFF2-40B4-BE49-F238E27FC236}">
                <a16:creationId xmlns:a16="http://schemas.microsoft.com/office/drawing/2014/main" id="{7AB0ABB5-C69B-4A29-A6C8-0EA25A20BF96}"/>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Slide Number Placeholder 22">
            <a:extLst>
              <a:ext uri="{FF2B5EF4-FFF2-40B4-BE49-F238E27FC236}">
                <a16:creationId xmlns:a16="http://schemas.microsoft.com/office/drawing/2014/main" id="{DBB097FC-14FF-41CF-9719-CD5D1E7893EE}"/>
              </a:ext>
            </a:extLst>
          </p:cNvPr>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anose="02040604050505020304" pitchFamily="18" charset="0"/>
              </a:defRPr>
            </a:lvl1pPr>
          </a:lstStyle>
          <a:p>
            <a:pPr>
              <a:defRPr/>
            </a:pPr>
            <a:fld id="{1660F324-64AC-4F4B-BA4E-85747EAC6B7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797" r:id="rId4"/>
    <p:sldLayoutId id="2147483798" r:id="rId5"/>
    <p:sldLayoutId id="2147483805" r:id="rId6"/>
    <p:sldLayoutId id="2147483799" r:id="rId7"/>
    <p:sldLayoutId id="2147483806" r:id="rId8"/>
    <p:sldLayoutId id="2147483807" r:id="rId9"/>
    <p:sldLayoutId id="2147483800" r:id="rId10"/>
    <p:sldLayoutId id="2147483801"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www.bcmath.ca/" TargetMode="External"/></Relationships>
</file>

<file path=ppt/slides/_rels/slide10.xml.rels><?xml version="1.0" encoding="UTF-8" standalone="yes"?>
<Relationships xmlns="http://schemas.openxmlformats.org/package/2006/relationships"><Relationship Id="rId13" Type="http://schemas.openxmlformats.org/officeDocument/2006/relationships/image" Target="../media/image49.wmf"/><Relationship Id="rId18" Type="http://schemas.openxmlformats.org/officeDocument/2006/relationships/oleObject" Target="../embeddings/oleObject88.bin"/><Relationship Id="rId26" Type="http://schemas.openxmlformats.org/officeDocument/2006/relationships/image" Target="../media/image54.wmf"/><Relationship Id="rId39" Type="http://schemas.openxmlformats.org/officeDocument/2006/relationships/oleObject" Target="../embeddings/oleObject100.bin"/><Relationship Id="rId21" Type="http://schemas.openxmlformats.org/officeDocument/2006/relationships/image" Target="../media/image26.wmf"/><Relationship Id="rId34" Type="http://schemas.openxmlformats.org/officeDocument/2006/relationships/oleObject" Target="../embeddings/oleObject97.bin"/><Relationship Id="rId42" Type="http://schemas.openxmlformats.org/officeDocument/2006/relationships/image" Target="../media/image73.wmf"/><Relationship Id="rId47" Type="http://schemas.openxmlformats.org/officeDocument/2006/relationships/image" Target="../media/image60.wmf"/><Relationship Id="rId50" Type="http://schemas.openxmlformats.org/officeDocument/2006/relationships/oleObject" Target="../embeddings/oleObject107.bin"/><Relationship Id="rId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87.bin"/><Relationship Id="rId29" Type="http://schemas.openxmlformats.org/officeDocument/2006/relationships/oleObject" Target="../embeddings/oleObject94.bin"/><Relationship Id="rId11" Type="http://schemas.openxmlformats.org/officeDocument/2006/relationships/image" Target="../media/image47.wmf"/><Relationship Id="rId24" Type="http://schemas.openxmlformats.org/officeDocument/2006/relationships/oleObject" Target="../embeddings/oleObject91.bin"/><Relationship Id="rId32" Type="http://schemas.openxmlformats.org/officeDocument/2006/relationships/image" Target="../media/image70.wmf"/><Relationship Id="rId37" Type="http://schemas.openxmlformats.org/officeDocument/2006/relationships/oleObject" Target="../embeddings/oleObject99.bin"/><Relationship Id="rId40" Type="http://schemas.openxmlformats.org/officeDocument/2006/relationships/oleObject" Target="../embeddings/oleObject101.bin"/><Relationship Id="rId45" Type="http://schemas.openxmlformats.org/officeDocument/2006/relationships/image" Target="../media/image74.wmf"/><Relationship Id="rId5" Type="http://schemas.openxmlformats.org/officeDocument/2006/relationships/image" Target="../media/image29.wmf"/><Relationship Id="rId15" Type="http://schemas.openxmlformats.org/officeDocument/2006/relationships/image" Target="../media/image66.wmf"/><Relationship Id="rId23" Type="http://schemas.openxmlformats.org/officeDocument/2006/relationships/image" Target="../media/image53.wmf"/><Relationship Id="rId28" Type="http://schemas.openxmlformats.org/officeDocument/2006/relationships/image" Target="../media/image68.wmf"/><Relationship Id="rId36" Type="http://schemas.openxmlformats.org/officeDocument/2006/relationships/image" Target="../media/image71.wmf"/><Relationship Id="rId49" Type="http://schemas.openxmlformats.org/officeDocument/2006/relationships/image" Target="../media/image75.wmf"/><Relationship Id="rId10" Type="http://schemas.openxmlformats.org/officeDocument/2006/relationships/oleObject" Target="../embeddings/oleObject84.bin"/><Relationship Id="rId19" Type="http://schemas.openxmlformats.org/officeDocument/2006/relationships/image" Target="../media/image52.wmf"/><Relationship Id="rId31" Type="http://schemas.openxmlformats.org/officeDocument/2006/relationships/oleObject" Target="../embeddings/oleObject95.bin"/><Relationship Id="rId44" Type="http://schemas.openxmlformats.org/officeDocument/2006/relationships/oleObject" Target="../embeddings/oleObject104.bin"/><Relationship Id="rId52" Type="http://schemas.openxmlformats.org/officeDocument/2006/relationships/hyperlink" Target="http://www.bcmath.ca/" TargetMode="External"/><Relationship Id="rId4" Type="http://schemas.openxmlformats.org/officeDocument/2006/relationships/oleObject" Target="../embeddings/oleObject81.bin"/><Relationship Id="rId9" Type="http://schemas.openxmlformats.org/officeDocument/2006/relationships/image" Target="../media/image33.wmf"/><Relationship Id="rId14" Type="http://schemas.openxmlformats.org/officeDocument/2006/relationships/oleObject" Target="../embeddings/oleObject86.bin"/><Relationship Id="rId22" Type="http://schemas.openxmlformats.org/officeDocument/2006/relationships/oleObject" Target="../embeddings/oleObject90.bin"/><Relationship Id="rId27" Type="http://schemas.openxmlformats.org/officeDocument/2006/relationships/oleObject" Target="../embeddings/oleObject93.bin"/><Relationship Id="rId30" Type="http://schemas.openxmlformats.org/officeDocument/2006/relationships/image" Target="../media/image69.wmf"/><Relationship Id="rId35" Type="http://schemas.openxmlformats.org/officeDocument/2006/relationships/oleObject" Target="../embeddings/oleObject98.bin"/><Relationship Id="rId43" Type="http://schemas.openxmlformats.org/officeDocument/2006/relationships/oleObject" Target="../embeddings/oleObject103.bin"/><Relationship Id="rId48" Type="http://schemas.openxmlformats.org/officeDocument/2006/relationships/oleObject" Target="../embeddings/oleObject106.bin"/><Relationship Id="rId8" Type="http://schemas.openxmlformats.org/officeDocument/2006/relationships/oleObject" Target="../embeddings/oleObject83.bin"/><Relationship Id="rId51" Type="http://schemas.openxmlformats.org/officeDocument/2006/relationships/image" Target="../media/image76.wmf"/><Relationship Id="rId3" Type="http://schemas.openxmlformats.org/officeDocument/2006/relationships/notesSlide" Target="../notesSlides/notesSlide10.xml"/><Relationship Id="rId12" Type="http://schemas.openxmlformats.org/officeDocument/2006/relationships/oleObject" Target="../embeddings/oleObject85.bin"/><Relationship Id="rId17" Type="http://schemas.openxmlformats.org/officeDocument/2006/relationships/image" Target="../media/image67.wmf"/><Relationship Id="rId25" Type="http://schemas.openxmlformats.org/officeDocument/2006/relationships/oleObject" Target="../embeddings/oleObject92.bin"/><Relationship Id="rId33" Type="http://schemas.openxmlformats.org/officeDocument/2006/relationships/oleObject" Target="../embeddings/oleObject96.bin"/><Relationship Id="rId38" Type="http://schemas.openxmlformats.org/officeDocument/2006/relationships/image" Target="../media/image72.wmf"/><Relationship Id="rId46" Type="http://schemas.openxmlformats.org/officeDocument/2006/relationships/oleObject" Target="../embeddings/oleObject105.bin"/><Relationship Id="rId20" Type="http://schemas.openxmlformats.org/officeDocument/2006/relationships/oleObject" Target="../embeddings/oleObject89.bin"/><Relationship Id="rId41" Type="http://schemas.openxmlformats.org/officeDocument/2006/relationships/oleObject" Target="../embeddings/oleObject102.bin"/><Relationship Id="rId1" Type="http://schemas.openxmlformats.org/officeDocument/2006/relationships/tags" Target="../tags/tag11.xml"/><Relationship Id="rId6" Type="http://schemas.openxmlformats.org/officeDocument/2006/relationships/oleObject" Target="../embeddings/oleObject8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0.bin"/><Relationship Id="rId13" Type="http://schemas.openxmlformats.org/officeDocument/2006/relationships/image" Target="../media/image78.wmf"/><Relationship Id="rId18" Type="http://schemas.openxmlformats.org/officeDocument/2006/relationships/oleObject" Target="../embeddings/oleObject115.bin"/><Relationship Id="rId26" Type="http://schemas.openxmlformats.org/officeDocument/2006/relationships/hyperlink" Target="http://www.bcmath.ca/" TargetMode="External"/><Relationship Id="rId3" Type="http://schemas.openxmlformats.org/officeDocument/2006/relationships/notesSlide" Target="../notesSlides/notesSlide11.xml"/><Relationship Id="rId21" Type="http://schemas.openxmlformats.org/officeDocument/2006/relationships/image" Target="../media/image26.wmf"/><Relationship Id="rId7" Type="http://schemas.openxmlformats.org/officeDocument/2006/relationships/image" Target="../media/image31.wmf"/><Relationship Id="rId12" Type="http://schemas.openxmlformats.org/officeDocument/2006/relationships/oleObject" Target="../embeddings/oleObject112.bin"/><Relationship Id="rId17" Type="http://schemas.openxmlformats.org/officeDocument/2006/relationships/image" Target="../media/image80.wmf"/><Relationship Id="rId25"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oleObject" Target="../embeddings/oleObject114.bin"/><Relationship Id="rId20" Type="http://schemas.openxmlformats.org/officeDocument/2006/relationships/oleObject" Target="../embeddings/oleObject116.bin"/><Relationship Id="rId1" Type="http://schemas.openxmlformats.org/officeDocument/2006/relationships/tags" Target="../tags/tag12.xml"/><Relationship Id="rId6" Type="http://schemas.openxmlformats.org/officeDocument/2006/relationships/oleObject" Target="../embeddings/oleObject109.bin"/><Relationship Id="rId11" Type="http://schemas.openxmlformats.org/officeDocument/2006/relationships/image" Target="../media/image77.wmf"/><Relationship Id="rId24" Type="http://schemas.openxmlformats.org/officeDocument/2006/relationships/oleObject" Target="../embeddings/oleObject118.bin"/><Relationship Id="rId5" Type="http://schemas.openxmlformats.org/officeDocument/2006/relationships/image" Target="../media/image29.wmf"/><Relationship Id="rId15" Type="http://schemas.openxmlformats.org/officeDocument/2006/relationships/image" Target="../media/image79.wmf"/><Relationship Id="rId23" Type="http://schemas.openxmlformats.org/officeDocument/2006/relationships/image" Target="../media/image82.wmf"/><Relationship Id="rId10" Type="http://schemas.openxmlformats.org/officeDocument/2006/relationships/oleObject" Target="../embeddings/oleObject111.bin"/><Relationship Id="rId19" Type="http://schemas.openxmlformats.org/officeDocument/2006/relationships/image" Target="../media/image81.wmf"/><Relationship Id="rId4" Type="http://schemas.openxmlformats.org/officeDocument/2006/relationships/oleObject" Target="../embeddings/oleObject108.bin"/><Relationship Id="rId9" Type="http://schemas.openxmlformats.org/officeDocument/2006/relationships/image" Target="../media/image33.wmf"/><Relationship Id="rId14" Type="http://schemas.openxmlformats.org/officeDocument/2006/relationships/oleObject" Target="../embeddings/oleObject113.bin"/><Relationship Id="rId22" Type="http://schemas.openxmlformats.org/officeDocument/2006/relationships/oleObject" Target="../embeddings/oleObject117.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88.wmf"/><Relationship Id="rId18" Type="http://schemas.openxmlformats.org/officeDocument/2006/relationships/image" Target="../media/image90.wmf"/><Relationship Id="rId3" Type="http://schemas.openxmlformats.org/officeDocument/2006/relationships/notesSlide" Target="../notesSlides/notesSlide13.xml"/><Relationship Id="rId21" Type="http://schemas.openxmlformats.org/officeDocument/2006/relationships/oleObject" Target="../embeddings/oleObject128.bin"/><Relationship Id="rId7" Type="http://schemas.openxmlformats.org/officeDocument/2006/relationships/image" Target="../media/image85.wmf"/><Relationship Id="rId12" Type="http://schemas.openxmlformats.org/officeDocument/2006/relationships/oleObject" Target="../embeddings/oleObject123.bin"/><Relationship Id="rId17" Type="http://schemas.openxmlformats.org/officeDocument/2006/relationships/oleObject" Target="../embeddings/oleObject126.bin"/><Relationship Id="rId2" Type="http://schemas.openxmlformats.org/officeDocument/2006/relationships/slideLayout" Target="../slideLayouts/slideLayout2.xml"/><Relationship Id="rId16" Type="http://schemas.openxmlformats.org/officeDocument/2006/relationships/image" Target="../media/image89.wmf"/><Relationship Id="rId20" Type="http://schemas.openxmlformats.org/officeDocument/2006/relationships/image" Target="../media/image91.wmf"/><Relationship Id="rId1" Type="http://schemas.openxmlformats.org/officeDocument/2006/relationships/tags" Target="../tags/tag14.xml"/><Relationship Id="rId6" Type="http://schemas.openxmlformats.org/officeDocument/2006/relationships/oleObject" Target="../embeddings/oleObject120.bin"/><Relationship Id="rId11" Type="http://schemas.openxmlformats.org/officeDocument/2006/relationships/image" Target="../media/image87.wmf"/><Relationship Id="rId24" Type="http://schemas.openxmlformats.org/officeDocument/2006/relationships/oleObject" Target="../embeddings/oleObject129.bin"/><Relationship Id="rId5" Type="http://schemas.openxmlformats.org/officeDocument/2006/relationships/image" Target="../media/image84.wmf"/><Relationship Id="rId15" Type="http://schemas.openxmlformats.org/officeDocument/2006/relationships/oleObject" Target="../embeddings/oleObject125.bin"/><Relationship Id="rId23" Type="http://schemas.openxmlformats.org/officeDocument/2006/relationships/hyperlink" Target="http://www.bcmath.ca/" TargetMode="External"/><Relationship Id="rId10" Type="http://schemas.openxmlformats.org/officeDocument/2006/relationships/oleObject" Target="../embeddings/oleObject122.bin"/><Relationship Id="rId19" Type="http://schemas.openxmlformats.org/officeDocument/2006/relationships/oleObject" Target="../embeddings/oleObject127.bin"/><Relationship Id="rId4" Type="http://schemas.openxmlformats.org/officeDocument/2006/relationships/oleObject" Target="../embeddings/oleObject119.bin"/><Relationship Id="rId9" Type="http://schemas.openxmlformats.org/officeDocument/2006/relationships/image" Target="../media/image86.wmf"/><Relationship Id="rId14" Type="http://schemas.openxmlformats.org/officeDocument/2006/relationships/oleObject" Target="../embeddings/oleObject124.bin"/><Relationship Id="rId22" Type="http://schemas.openxmlformats.org/officeDocument/2006/relationships/image" Target="../media/image92.wmf"/></Relationships>
</file>

<file path=ppt/slides/_rels/slide14.xml.rels><?xml version="1.0" encoding="UTF-8" standalone="yes"?>
<Relationships xmlns="http://schemas.openxmlformats.org/package/2006/relationships"><Relationship Id="rId13" Type="http://schemas.openxmlformats.org/officeDocument/2006/relationships/image" Target="../media/image78.wmf"/><Relationship Id="rId18" Type="http://schemas.openxmlformats.org/officeDocument/2006/relationships/oleObject" Target="../embeddings/oleObject137.bin"/><Relationship Id="rId26" Type="http://schemas.openxmlformats.org/officeDocument/2006/relationships/oleObject" Target="../embeddings/oleObject141.bin"/><Relationship Id="rId39" Type="http://schemas.openxmlformats.org/officeDocument/2006/relationships/image" Target="../media/image100.wmf"/><Relationship Id="rId21" Type="http://schemas.openxmlformats.org/officeDocument/2006/relationships/image" Target="../media/image26.wmf"/><Relationship Id="rId34" Type="http://schemas.openxmlformats.org/officeDocument/2006/relationships/oleObject" Target="../embeddings/oleObject145.bin"/><Relationship Id="rId42" Type="http://schemas.openxmlformats.org/officeDocument/2006/relationships/oleObject" Target="../embeddings/oleObject149.bin"/><Relationship Id="rId47" Type="http://schemas.openxmlformats.org/officeDocument/2006/relationships/image" Target="../media/image104.wmf"/><Relationship Id="rId50" Type="http://schemas.openxmlformats.org/officeDocument/2006/relationships/oleObject" Target="../embeddings/oleObject153.bin"/><Relationship Id="rId55" Type="http://schemas.openxmlformats.org/officeDocument/2006/relationships/hyperlink" Target="http://www.bcmath.ca/" TargetMode="External"/><Relationship Id="rId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136.bin"/><Relationship Id="rId29" Type="http://schemas.openxmlformats.org/officeDocument/2006/relationships/image" Target="../media/image95.wmf"/><Relationship Id="rId11" Type="http://schemas.openxmlformats.org/officeDocument/2006/relationships/image" Target="../media/image77.wmf"/><Relationship Id="rId24" Type="http://schemas.openxmlformats.org/officeDocument/2006/relationships/oleObject" Target="../embeddings/oleObject140.bin"/><Relationship Id="rId32" Type="http://schemas.openxmlformats.org/officeDocument/2006/relationships/oleObject" Target="../embeddings/oleObject144.bin"/><Relationship Id="rId37" Type="http://schemas.openxmlformats.org/officeDocument/2006/relationships/image" Target="../media/image99.wmf"/><Relationship Id="rId40" Type="http://schemas.openxmlformats.org/officeDocument/2006/relationships/oleObject" Target="../embeddings/oleObject148.bin"/><Relationship Id="rId45" Type="http://schemas.openxmlformats.org/officeDocument/2006/relationships/image" Target="../media/image103.wmf"/><Relationship Id="rId53" Type="http://schemas.openxmlformats.org/officeDocument/2006/relationships/oleObject" Target="../embeddings/oleObject155.bin"/><Relationship Id="rId5" Type="http://schemas.openxmlformats.org/officeDocument/2006/relationships/image" Target="../media/image29.wmf"/><Relationship Id="rId19" Type="http://schemas.openxmlformats.org/officeDocument/2006/relationships/image" Target="../media/image81.wmf"/><Relationship Id="rId4" Type="http://schemas.openxmlformats.org/officeDocument/2006/relationships/oleObject" Target="../embeddings/oleObject130.bin"/><Relationship Id="rId9" Type="http://schemas.openxmlformats.org/officeDocument/2006/relationships/image" Target="../media/image33.wmf"/><Relationship Id="rId14" Type="http://schemas.openxmlformats.org/officeDocument/2006/relationships/oleObject" Target="../embeddings/oleObject135.bin"/><Relationship Id="rId22" Type="http://schemas.openxmlformats.org/officeDocument/2006/relationships/oleObject" Target="../embeddings/oleObject139.bin"/><Relationship Id="rId27" Type="http://schemas.openxmlformats.org/officeDocument/2006/relationships/image" Target="../media/image54.wmf"/><Relationship Id="rId30" Type="http://schemas.openxmlformats.org/officeDocument/2006/relationships/oleObject" Target="../embeddings/oleObject143.bin"/><Relationship Id="rId35" Type="http://schemas.openxmlformats.org/officeDocument/2006/relationships/image" Target="../media/image98.wmf"/><Relationship Id="rId43" Type="http://schemas.openxmlformats.org/officeDocument/2006/relationships/image" Target="../media/image102.wmf"/><Relationship Id="rId48" Type="http://schemas.openxmlformats.org/officeDocument/2006/relationships/oleObject" Target="../embeddings/oleObject152.bin"/><Relationship Id="rId56" Type="http://schemas.openxmlformats.org/officeDocument/2006/relationships/oleObject" Target="../embeddings/oleObject156.bin"/><Relationship Id="rId8" Type="http://schemas.openxmlformats.org/officeDocument/2006/relationships/oleObject" Target="../embeddings/oleObject132.bin"/><Relationship Id="rId51" Type="http://schemas.openxmlformats.org/officeDocument/2006/relationships/oleObject" Target="../embeddings/oleObject154.bin"/><Relationship Id="rId3" Type="http://schemas.openxmlformats.org/officeDocument/2006/relationships/notesSlide" Target="../notesSlides/notesSlide14.xml"/><Relationship Id="rId12" Type="http://schemas.openxmlformats.org/officeDocument/2006/relationships/oleObject" Target="../embeddings/oleObject134.bin"/><Relationship Id="rId17" Type="http://schemas.openxmlformats.org/officeDocument/2006/relationships/image" Target="../media/image80.wmf"/><Relationship Id="rId25" Type="http://schemas.openxmlformats.org/officeDocument/2006/relationships/image" Target="../media/image94.wmf"/><Relationship Id="rId33" Type="http://schemas.openxmlformats.org/officeDocument/2006/relationships/image" Target="../media/image97.wmf"/><Relationship Id="rId38" Type="http://schemas.openxmlformats.org/officeDocument/2006/relationships/oleObject" Target="../embeddings/oleObject147.bin"/><Relationship Id="rId46" Type="http://schemas.openxmlformats.org/officeDocument/2006/relationships/oleObject" Target="../embeddings/oleObject151.bin"/><Relationship Id="rId20" Type="http://schemas.openxmlformats.org/officeDocument/2006/relationships/oleObject" Target="../embeddings/oleObject138.bin"/><Relationship Id="rId41" Type="http://schemas.openxmlformats.org/officeDocument/2006/relationships/image" Target="../media/image101.wmf"/><Relationship Id="rId54" Type="http://schemas.openxmlformats.org/officeDocument/2006/relationships/image" Target="../media/image107.wmf"/><Relationship Id="rId1" Type="http://schemas.openxmlformats.org/officeDocument/2006/relationships/tags" Target="../tags/tag15.xml"/><Relationship Id="rId6" Type="http://schemas.openxmlformats.org/officeDocument/2006/relationships/oleObject" Target="../embeddings/oleObject131.bin"/><Relationship Id="rId15" Type="http://schemas.openxmlformats.org/officeDocument/2006/relationships/image" Target="../media/image79.wmf"/><Relationship Id="rId23" Type="http://schemas.openxmlformats.org/officeDocument/2006/relationships/image" Target="../media/image93.wmf"/><Relationship Id="rId28" Type="http://schemas.openxmlformats.org/officeDocument/2006/relationships/oleObject" Target="../embeddings/oleObject142.bin"/><Relationship Id="rId36" Type="http://schemas.openxmlformats.org/officeDocument/2006/relationships/oleObject" Target="../embeddings/oleObject146.bin"/><Relationship Id="rId49" Type="http://schemas.openxmlformats.org/officeDocument/2006/relationships/image" Target="../media/image105.wmf"/><Relationship Id="rId57" Type="http://schemas.openxmlformats.org/officeDocument/2006/relationships/image" Target="../media/image108.wmf"/><Relationship Id="rId10" Type="http://schemas.openxmlformats.org/officeDocument/2006/relationships/oleObject" Target="../embeddings/oleObject133.bin"/><Relationship Id="rId31" Type="http://schemas.openxmlformats.org/officeDocument/2006/relationships/image" Target="../media/image96.wmf"/><Relationship Id="rId44" Type="http://schemas.openxmlformats.org/officeDocument/2006/relationships/oleObject" Target="../embeddings/oleObject150.bin"/><Relationship Id="rId52" Type="http://schemas.openxmlformats.org/officeDocument/2006/relationships/image" Target="../media/image106.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09.wmf"/><Relationship Id="rId5" Type="http://schemas.openxmlformats.org/officeDocument/2006/relationships/oleObject" Target="../embeddings/oleObject157.bin"/><Relationship Id="rId4" Type="http://schemas.openxmlformats.org/officeDocument/2006/relationships/hyperlink" Target="http://www.bcmath.ca/" TargetMode="Externa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0.bin"/><Relationship Id="rId13" Type="http://schemas.openxmlformats.org/officeDocument/2006/relationships/image" Target="../media/image114.wmf"/><Relationship Id="rId18" Type="http://schemas.openxmlformats.org/officeDocument/2006/relationships/oleObject" Target="../embeddings/oleObject165.bin"/><Relationship Id="rId26" Type="http://schemas.openxmlformats.org/officeDocument/2006/relationships/oleObject" Target="../embeddings/oleObject169.bin"/><Relationship Id="rId3" Type="http://schemas.openxmlformats.org/officeDocument/2006/relationships/notesSlide" Target="../notesSlides/notesSlide16.xml"/><Relationship Id="rId21" Type="http://schemas.openxmlformats.org/officeDocument/2006/relationships/image" Target="../media/image118.wmf"/><Relationship Id="rId7" Type="http://schemas.openxmlformats.org/officeDocument/2006/relationships/image" Target="../media/image111.wmf"/><Relationship Id="rId12" Type="http://schemas.openxmlformats.org/officeDocument/2006/relationships/oleObject" Target="../embeddings/oleObject162.bin"/><Relationship Id="rId17" Type="http://schemas.openxmlformats.org/officeDocument/2006/relationships/image" Target="../media/image116.wmf"/><Relationship Id="rId25" Type="http://schemas.openxmlformats.org/officeDocument/2006/relationships/image" Target="../media/image120.wmf"/><Relationship Id="rId2" Type="http://schemas.openxmlformats.org/officeDocument/2006/relationships/slideLayout" Target="../slideLayouts/slideLayout2.xml"/><Relationship Id="rId16" Type="http://schemas.openxmlformats.org/officeDocument/2006/relationships/oleObject" Target="../embeddings/oleObject164.bin"/><Relationship Id="rId20" Type="http://schemas.openxmlformats.org/officeDocument/2006/relationships/oleObject" Target="../embeddings/oleObject166.bin"/><Relationship Id="rId29" Type="http://schemas.openxmlformats.org/officeDocument/2006/relationships/image" Target="../media/image122.wmf"/><Relationship Id="rId1" Type="http://schemas.openxmlformats.org/officeDocument/2006/relationships/tags" Target="../tags/tag17.xml"/><Relationship Id="rId6" Type="http://schemas.openxmlformats.org/officeDocument/2006/relationships/oleObject" Target="../embeddings/oleObject159.bin"/><Relationship Id="rId11" Type="http://schemas.openxmlformats.org/officeDocument/2006/relationships/image" Target="../media/image113.wmf"/><Relationship Id="rId24" Type="http://schemas.openxmlformats.org/officeDocument/2006/relationships/oleObject" Target="../embeddings/oleObject168.bin"/><Relationship Id="rId32" Type="http://schemas.openxmlformats.org/officeDocument/2006/relationships/hyperlink" Target="http://www.bcmath.ca/" TargetMode="External"/><Relationship Id="rId5" Type="http://schemas.openxmlformats.org/officeDocument/2006/relationships/image" Target="../media/image110.wmf"/><Relationship Id="rId15" Type="http://schemas.openxmlformats.org/officeDocument/2006/relationships/image" Target="../media/image115.wmf"/><Relationship Id="rId23" Type="http://schemas.openxmlformats.org/officeDocument/2006/relationships/image" Target="../media/image119.wmf"/><Relationship Id="rId28" Type="http://schemas.openxmlformats.org/officeDocument/2006/relationships/oleObject" Target="../embeddings/oleObject170.bin"/><Relationship Id="rId10" Type="http://schemas.openxmlformats.org/officeDocument/2006/relationships/oleObject" Target="../embeddings/oleObject161.bin"/><Relationship Id="rId19" Type="http://schemas.openxmlformats.org/officeDocument/2006/relationships/image" Target="../media/image117.wmf"/><Relationship Id="rId31" Type="http://schemas.openxmlformats.org/officeDocument/2006/relationships/image" Target="../media/image123.wmf"/><Relationship Id="rId4" Type="http://schemas.openxmlformats.org/officeDocument/2006/relationships/oleObject" Target="../embeddings/oleObject158.bin"/><Relationship Id="rId9" Type="http://schemas.openxmlformats.org/officeDocument/2006/relationships/image" Target="../media/image112.wmf"/><Relationship Id="rId14" Type="http://schemas.openxmlformats.org/officeDocument/2006/relationships/oleObject" Target="../embeddings/oleObject163.bin"/><Relationship Id="rId22" Type="http://schemas.openxmlformats.org/officeDocument/2006/relationships/oleObject" Target="../embeddings/oleObject167.bin"/><Relationship Id="rId27" Type="http://schemas.openxmlformats.org/officeDocument/2006/relationships/image" Target="../media/image121.wmf"/><Relationship Id="rId30" Type="http://schemas.openxmlformats.org/officeDocument/2006/relationships/oleObject" Target="../embeddings/oleObject171.bin"/></Relationships>
</file>

<file path=ppt/slides/_rels/slide17.xml.rels><?xml version="1.0" encoding="UTF-8" standalone="yes"?>
<Relationships xmlns="http://schemas.openxmlformats.org/package/2006/relationships"><Relationship Id="rId13" Type="http://schemas.openxmlformats.org/officeDocument/2006/relationships/image" Target="../media/image128.wmf"/><Relationship Id="rId18" Type="http://schemas.openxmlformats.org/officeDocument/2006/relationships/oleObject" Target="../embeddings/oleObject179.bin"/><Relationship Id="rId26" Type="http://schemas.openxmlformats.org/officeDocument/2006/relationships/oleObject" Target="../embeddings/oleObject183.bin"/><Relationship Id="rId39" Type="http://schemas.openxmlformats.org/officeDocument/2006/relationships/image" Target="../media/image141.wmf"/><Relationship Id="rId21" Type="http://schemas.openxmlformats.org/officeDocument/2006/relationships/image" Target="../media/image132.wmf"/><Relationship Id="rId34" Type="http://schemas.openxmlformats.org/officeDocument/2006/relationships/oleObject" Target="../embeddings/oleObject187.bin"/><Relationship Id="rId7" Type="http://schemas.openxmlformats.org/officeDocument/2006/relationships/image" Target="../media/image125.wmf"/><Relationship Id="rId12" Type="http://schemas.openxmlformats.org/officeDocument/2006/relationships/oleObject" Target="../embeddings/oleObject176.bin"/><Relationship Id="rId17" Type="http://schemas.openxmlformats.org/officeDocument/2006/relationships/image" Target="../media/image130.wmf"/><Relationship Id="rId25" Type="http://schemas.openxmlformats.org/officeDocument/2006/relationships/image" Target="../media/image134.wmf"/><Relationship Id="rId33" Type="http://schemas.openxmlformats.org/officeDocument/2006/relationships/image" Target="../media/image138.wmf"/><Relationship Id="rId38" Type="http://schemas.openxmlformats.org/officeDocument/2006/relationships/oleObject" Target="../embeddings/oleObject189.bin"/><Relationship Id="rId2" Type="http://schemas.openxmlformats.org/officeDocument/2006/relationships/slideLayout" Target="../slideLayouts/slideLayout2.xml"/><Relationship Id="rId16" Type="http://schemas.openxmlformats.org/officeDocument/2006/relationships/oleObject" Target="../embeddings/oleObject178.bin"/><Relationship Id="rId20" Type="http://schemas.openxmlformats.org/officeDocument/2006/relationships/oleObject" Target="../embeddings/oleObject180.bin"/><Relationship Id="rId29" Type="http://schemas.openxmlformats.org/officeDocument/2006/relationships/image" Target="../media/image136.wmf"/><Relationship Id="rId1" Type="http://schemas.openxmlformats.org/officeDocument/2006/relationships/tags" Target="../tags/tag18.xml"/><Relationship Id="rId6" Type="http://schemas.openxmlformats.org/officeDocument/2006/relationships/oleObject" Target="../embeddings/oleObject173.bin"/><Relationship Id="rId11" Type="http://schemas.openxmlformats.org/officeDocument/2006/relationships/image" Target="../media/image127.wmf"/><Relationship Id="rId24" Type="http://schemas.openxmlformats.org/officeDocument/2006/relationships/oleObject" Target="../embeddings/oleObject182.bin"/><Relationship Id="rId32" Type="http://schemas.openxmlformats.org/officeDocument/2006/relationships/oleObject" Target="../embeddings/oleObject186.bin"/><Relationship Id="rId37" Type="http://schemas.openxmlformats.org/officeDocument/2006/relationships/image" Target="../media/image140.wmf"/><Relationship Id="rId5" Type="http://schemas.openxmlformats.org/officeDocument/2006/relationships/image" Target="../media/image124.wmf"/><Relationship Id="rId15" Type="http://schemas.openxmlformats.org/officeDocument/2006/relationships/image" Target="../media/image129.wmf"/><Relationship Id="rId23" Type="http://schemas.openxmlformats.org/officeDocument/2006/relationships/image" Target="../media/image133.wmf"/><Relationship Id="rId28" Type="http://schemas.openxmlformats.org/officeDocument/2006/relationships/oleObject" Target="../embeddings/oleObject184.bin"/><Relationship Id="rId36" Type="http://schemas.openxmlformats.org/officeDocument/2006/relationships/oleObject" Target="../embeddings/oleObject188.bin"/><Relationship Id="rId10" Type="http://schemas.openxmlformats.org/officeDocument/2006/relationships/oleObject" Target="../embeddings/oleObject175.bin"/><Relationship Id="rId19" Type="http://schemas.openxmlformats.org/officeDocument/2006/relationships/image" Target="../media/image131.wmf"/><Relationship Id="rId31" Type="http://schemas.openxmlformats.org/officeDocument/2006/relationships/image" Target="../media/image137.wmf"/><Relationship Id="rId4" Type="http://schemas.openxmlformats.org/officeDocument/2006/relationships/oleObject" Target="../embeddings/oleObject172.bin"/><Relationship Id="rId9" Type="http://schemas.openxmlformats.org/officeDocument/2006/relationships/image" Target="../media/image126.wmf"/><Relationship Id="rId14" Type="http://schemas.openxmlformats.org/officeDocument/2006/relationships/oleObject" Target="../embeddings/oleObject177.bin"/><Relationship Id="rId22" Type="http://schemas.openxmlformats.org/officeDocument/2006/relationships/oleObject" Target="../embeddings/oleObject181.bin"/><Relationship Id="rId27" Type="http://schemas.openxmlformats.org/officeDocument/2006/relationships/image" Target="../media/image135.wmf"/><Relationship Id="rId30" Type="http://schemas.openxmlformats.org/officeDocument/2006/relationships/oleObject" Target="../embeddings/oleObject185.bin"/><Relationship Id="rId35" Type="http://schemas.openxmlformats.org/officeDocument/2006/relationships/image" Target="../media/image139.wmf"/><Relationship Id="rId8" Type="http://schemas.openxmlformats.org/officeDocument/2006/relationships/oleObject" Target="../embeddings/oleObject174.bin"/><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3" Type="http://schemas.openxmlformats.org/officeDocument/2006/relationships/oleObject" Target="../embeddings/oleObject194.bin"/><Relationship Id="rId18" Type="http://schemas.openxmlformats.org/officeDocument/2006/relationships/image" Target="../media/image131.wmf"/><Relationship Id="rId26" Type="http://schemas.openxmlformats.org/officeDocument/2006/relationships/image" Target="../media/image148.wmf"/><Relationship Id="rId21" Type="http://schemas.openxmlformats.org/officeDocument/2006/relationships/oleObject" Target="../embeddings/oleObject198.bin"/><Relationship Id="rId34" Type="http://schemas.openxmlformats.org/officeDocument/2006/relationships/image" Target="../media/image151.wmf"/><Relationship Id="rId7" Type="http://schemas.openxmlformats.org/officeDocument/2006/relationships/oleObject" Target="../embeddings/oleObject191.bin"/><Relationship Id="rId12" Type="http://schemas.openxmlformats.org/officeDocument/2006/relationships/image" Target="../media/image143.wmf"/><Relationship Id="rId17" Type="http://schemas.openxmlformats.org/officeDocument/2006/relationships/oleObject" Target="../embeddings/oleObject196.bin"/><Relationship Id="rId25" Type="http://schemas.openxmlformats.org/officeDocument/2006/relationships/oleObject" Target="../embeddings/oleObject200.bin"/><Relationship Id="rId33" Type="http://schemas.openxmlformats.org/officeDocument/2006/relationships/oleObject" Target="../embeddings/oleObject204.bin"/><Relationship Id="rId38" Type="http://schemas.openxmlformats.org/officeDocument/2006/relationships/image" Target="../media/image153.wmf"/><Relationship Id="rId2" Type="http://schemas.openxmlformats.org/officeDocument/2006/relationships/slideLayout" Target="../slideLayouts/slideLayout2.xml"/><Relationship Id="rId16" Type="http://schemas.openxmlformats.org/officeDocument/2006/relationships/image" Target="../media/image144.wmf"/><Relationship Id="rId20" Type="http://schemas.openxmlformats.org/officeDocument/2006/relationships/image" Target="../media/image145.wmf"/><Relationship Id="rId29" Type="http://schemas.openxmlformats.org/officeDocument/2006/relationships/oleObject" Target="../embeddings/oleObject202.bin"/><Relationship Id="rId1" Type="http://schemas.openxmlformats.org/officeDocument/2006/relationships/tags" Target="../tags/tag19.xml"/><Relationship Id="rId6" Type="http://schemas.openxmlformats.org/officeDocument/2006/relationships/image" Target="../media/image125.wmf"/><Relationship Id="rId11" Type="http://schemas.openxmlformats.org/officeDocument/2006/relationships/oleObject" Target="../embeddings/oleObject193.bin"/><Relationship Id="rId24" Type="http://schemas.openxmlformats.org/officeDocument/2006/relationships/image" Target="../media/image147.wmf"/><Relationship Id="rId32" Type="http://schemas.openxmlformats.org/officeDocument/2006/relationships/image" Target="../media/image150.wmf"/><Relationship Id="rId37" Type="http://schemas.openxmlformats.org/officeDocument/2006/relationships/oleObject" Target="../embeddings/oleObject206.bin"/><Relationship Id="rId5" Type="http://schemas.openxmlformats.org/officeDocument/2006/relationships/oleObject" Target="../embeddings/oleObject190.bin"/><Relationship Id="rId15" Type="http://schemas.openxmlformats.org/officeDocument/2006/relationships/oleObject" Target="../embeddings/oleObject195.bin"/><Relationship Id="rId23" Type="http://schemas.openxmlformats.org/officeDocument/2006/relationships/oleObject" Target="../embeddings/oleObject199.bin"/><Relationship Id="rId28" Type="http://schemas.openxmlformats.org/officeDocument/2006/relationships/image" Target="../media/image149.wmf"/><Relationship Id="rId36" Type="http://schemas.openxmlformats.org/officeDocument/2006/relationships/image" Target="../media/image152.wmf"/><Relationship Id="rId10" Type="http://schemas.openxmlformats.org/officeDocument/2006/relationships/image" Target="../media/image127.wmf"/><Relationship Id="rId19" Type="http://schemas.openxmlformats.org/officeDocument/2006/relationships/oleObject" Target="../embeddings/oleObject197.bin"/><Relationship Id="rId31" Type="http://schemas.openxmlformats.org/officeDocument/2006/relationships/oleObject" Target="../embeddings/oleObject203.bin"/><Relationship Id="rId4" Type="http://schemas.openxmlformats.org/officeDocument/2006/relationships/hyperlink" Target="http://www.bcmath.ca/" TargetMode="External"/><Relationship Id="rId9" Type="http://schemas.openxmlformats.org/officeDocument/2006/relationships/oleObject" Target="../embeddings/oleObject192.bin"/><Relationship Id="rId14" Type="http://schemas.openxmlformats.org/officeDocument/2006/relationships/image" Target="../media/image129.wmf"/><Relationship Id="rId22" Type="http://schemas.openxmlformats.org/officeDocument/2006/relationships/image" Target="../media/image146.wmf"/><Relationship Id="rId27" Type="http://schemas.openxmlformats.org/officeDocument/2006/relationships/oleObject" Target="../embeddings/oleObject201.bin"/><Relationship Id="rId30" Type="http://schemas.openxmlformats.org/officeDocument/2006/relationships/image" Target="../media/image137.wmf"/><Relationship Id="rId35" Type="http://schemas.openxmlformats.org/officeDocument/2006/relationships/oleObject" Target="../embeddings/oleObject205.bin"/><Relationship Id="rId8" Type="http://schemas.openxmlformats.org/officeDocument/2006/relationships/image" Target="../media/image142.wmf"/><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wmf"/><Relationship Id="rId3" Type="http://schemas.openxmlformats.org/officeDocument/2006/relationships/notesSlide" Target="../notesSlides/notesSlide2.xml"/><Relationship Id="rId7" Type="http://schemas.openxmlformats.org/officeDocument/2006/relationships/image" Target="../media/image3.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oleObject" Target="../embeddings/oleObject2.bin"/><Relationship Id="rId11" Type="http://schemas.openxmlformats.org/officeDocument/2006/relationships/image" Target="../media/image5.wmf"/><Relationship Id="rId5" Type="http://schemas.openxmlformats.org/officeDocument/2006/relationships/image" Target="../media/image2.wmf"/><Relationship Id="rId15" Type="http://schemas.openxmlformats.org/officeDocument/2006/relationships/image" Target="../media/image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wmf"/><Relationship Id="rId1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09.bin"/><Relationship Id="rId13" Type="http://schemas.openxmlformats.org/officeDocument/2006/relationships/image" Target="../media/image158.wmf"/><Relationship Id="rId18" Type="http://schemas.openxmlformats.org/officeDocument/2006/relationships/oleObject" Target="../embeddings/oleObject214.bin"/><Relationship Id="rId26" Type="http://schemas.openxmlformats.org/officeDocument/2006/relationships/image" Target="../media/image164.wmf"/><Relationship Id="rId3" Type="http://schemas.openxmlformats.org/officeDocument/2006/relationships/notesSlide" Target="../notesSlides/notesSlide20.xml"/><Relationship Id="rId21" Type="http://schemas.openxmlformats.org/officeDocument/2006/relationships/image" Target="../media/image162.wmf"/><Relationship Id="rId7" Type="http://schemas.openxmlformats.org/officeDocument/2006/relationships/image" Target="../media/image155.wmf"/><Relationship Id="rId12" Type="http://schemas.openxmlformats.org/officeDocument/2006/relationships/oleObject" Target="../embeddings/oleObject211.bin"/><Relationship Id="rId17" Type="http://schemas.openxmlformats.org/officeDocument/2006/relationships/image" Target="../media/image160.wmf"/><Relationship Id="rId25" Type="http://schemas.openxmlformats.org/officeDocument/2006/relationships/oleObject" Target="../embeddings/oleObject217.bin"/><Relationship Id="rId2" Type="http://schemas.openxmlformats.org/officeDocument/2006/relationships/slideLayout" Target="../slideLayouts/slideLayout2.xml"/><Relationship Id="rId16" Type="http://schemas.openxmlformats.org/officeDocument/2006/relationships/oleObject" Target="../embeddings/oleObject213.bin"/><Relationship Id="rId20" Type="http://schemas.openxmlformats.org/officeDocument/2006/relationships/oleObject" Target="../embeddings/oleObject215.bin"/><Relationship Id="rId29" Type="http://schemas.openxmlformats.org/officeDocument/2006/relationships/oleObject" Target="../embeddings/oleObject219.bin"/><Relationship Id="rId1" Type="http://schemas.openxmlformats.org/officeDocument/2006/relationships/tags" Target="../tags/tag21.xml"/><Relationship Id="rId6" Type="http://schemas.openxmlformats.org/officeDocument/2006/relationships/oleObject" Target="../embeddings/oleObject208.bin"/><Relationship Id="rId11" Type="http://schemas.openxmlformats.org/officeDocument/2006/relationships/image" Target="../media/image157.wmf"/><Relationship Id="rId24" Type="http://schemas.openxmlformats.org/officeDocument/2006/relationships/image" Target="../media/image163.wmf"/><Relationship Id="rId32" Type="http://schemas.openxmlformats.org/officeDocument/2006/relationships/image" Target="../media/image167.wmf"/><Relationship Id="rId5" Type="http://schemas.openxmlformats.org/officeDocument/2006/relationships/image" Target="../media/image154.wmf"/><Relationship Id="rId15" Type="http://schemas.openxmlformats.org/officeDocument/2006/relationships/image" Target="../media/image159.wmf"/><Relationship Id="rId23" Type="http://schemas.openxmlformats.org/officeDocument/2006/relationships/oleObject" Target="../embeddings/oleObject216.bin"/><Relationship Id="rId28" Type="http://schemas.openxmlformats.org/officeDocument/2006/relationships/image" Target="../media/image165.wmf"/><Relationship Id="rId10" Type="http://schemas.openxmlformats.org/officeDocument/2006/relationships/oleObject" Target="../embeddings/oleObject210.bin"/><Relationship Id="rId19" Type="http://schemas.openxmlformats.org/officeDocument/2006/relationships/image" Target="../media/image161.wmf"/><Relationship Id="rId31" Type="http://schemas.openxmlformats.org/officeDocument/2006/relationships/oleObject" Target="../embeddings/oleObject220.bin"/><Relationship Id="rId4" Type="http://schemas.openxmlformats.org/officeDocument/2006/relationships/oleObject" Target="../embeddings/oleObject207.bin"/><Relationship Id="rId9" Type="http://schemas.openxmlformats.org/officeDocument/2006/relationships/image" Target="../media/image156.wmf"/><Relationship Id="rId14" Type="http://schemas.openxmlformats.org/officeDocument/2006/relationships/oleObject" Target="../embeddings/oleObject212.bin"/><Relationship Id="rId22" Type="http://schemas.openxmlformats.org/officeDocument/2006/relationships/hyperlink" Target="http://www.bcmath.ca/" TargetMode="External"/><Relationship Id="rId27" Type="http://schemas.openxmlformats.org/officeDocument/2006/relationships/oleObject" Target="../embeddings/oleObject218.bin"/><Relationship Id="rId30" Type="http://schemas.openxmlformats.org/officeDocument/2006/relationships/image" Target="../media/image166.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hyperlink" Target="http://www.bcmath.ca/" TargetMode="External"/><Relationship Id="rId4" Type="http://schemas.openxmlformats.org/officeDocument/2006/relationships/hyperlink" Target="http://www.biblicalchronologist.org/answers/c14_method.php" TargetMode="External"/></Relationships>
</file>

<file path=ppt/slides/_rels/slide22.xml.rels><?xml version="1.0" encoding="UTF-8" standalone="yes"?>
<Relationships xmlns="http://schemas.openxmlformats.org/package/2006/relationships"><Relationship Id="rId13" Type="http://schemas.openxmlformats.org/officeDocument/2006/relationships/image" Target="../media/image129.wmf"/><Relationship Id="rId18" Type="http://schemas.openxmlformats.org/officeDocument/2006/relationships/oleObject" Target="../embeddings/oleObject228.bin"/><Relationship Id="rId26" Type="http://schemas.openxmlformats.org/officeDocument/2006/relationships/oleObject" Target="../embeddings/oleObject232.bin"/><Relationship Id="rId39" Type="http://schemas.openxmlformats.org/officeDocument/2006/relationships/image" Target="../media/image180.wmf"/><Relationship Id="rId21" Type="http://schemas.openxmlformats.org/officeDocument/2006/relationships/image" Target="../media/image172.wmf"/><Relationship Id="rId34" Type="http://schemas.openxmlformats.org/officeDocument/2006/relationships/oleObject" Target="../embeddings/oleObject236.bin"/><Relationship Id="rId42" Type="http://schemas.openxmlformats.org/officeDocument/2006/relationships/oleObject" Target="../embeddings/oleObject240.bin"/><Relationship Id="rId47" Type="http://schemas.openxmlformats.org/officeDocument/2006/relationships/image" Target="../media/image184.wmf"/><Relationship Id="rId50" Type="http://schemas.openxmlformats.org/officeDocument/2006/relationships/hyperlink" Target="http://www.bcmath.ca/" TargetMode="External"/><Relationship Id="rId7" Type="http://schemas.openxmlformats.org/officeDocument/2006/relationships/image" Target="../media/image168.wmf"/><Relationship Id="rId2" Type="http://schemas.openxmlformats.org/officeDocument/2006/relationships/slideLayout" Target="../slideLayouts/slideLayout2.xml"/><Relationship Id="rId16" Type="http://schemas.openxmlformats.org/officeDocument/2006/relationships/oleObject" Target="../embeddings/oleObject227.bin"/><Relationship Id="rId29" Type="http://schemas.openxmlformats.org/officeDocument/2006/relationships/image" Target="../media/image175.wmf"/><Relationship Id="rId11" Type="http://schemas.openxmlformats.org/officeDocument/2006/relationships/image" Target="../media/image169.wmf"/><Relationship Id="rId24" Type="http://schemas.openxmlformats.org/officeDocument/2006/relationships/oleObject" Target="../embeddings/oleObject231.bin"/><Relationship Id="rId32" Type="http://schemas.openxmlformats.org/officeDocument/2006/relationships/oleObject" Target="../embeddings/oleObject235.bin"/><Relationship Id="rId37" Type="http://schemas.openxmlformats.org/officeDocument/2006/relationships/image" Target="../media/image179.wmf"/><Relationship Id="rId40" Type="http://schemas.openxmlformats.org/officeDocument/2006/relationships/oleObject" Target="../embeddings/oleObject239.bin"/><Relationship Id="rId45" Type="http://schemas.openxmlformats.org/officeDocument/2006/relationships/image" Target="../media/image183.wmf"/><Relationship Id="rId5" Type="http://schemas.openxmlformats.org/officeDocument/2006/relationships/image" Target="../media/image125.wmf"/><Relationship Id="rId15" Type="http://schemas.openxmlformats.org/officeDocument/2006/relationships/image" Target="../media/image170.wmf"/><Relationship Id="rId23" Type="http://schemas.openxmlformats.org/officeDocument/2006/relationships/image" Target="../media/image173.wmf"/><Relationship Id="rId28" Type="http://schemas.openxmlformats.org/officeDocument/2006/relationships/oleObject" Target="../embeddings/oleObject233.bin"/><Relationship Id="rId36" Type="http://schemas.openxmlformats.org/officeDocument/2006/relationships/oleObject" Target="../embeddings/oleObject237.bin"/><Relationship Id="rId49" Type="http://schemas.openxmlformats.org/officeDocument/2006/relationships/image" Target="../media/image185.wmf"/><Relationship Id="rId10" Type="http://schemas.openxmlformats.org/officeDocument/2006/relationships/oleObject" Target="../embeddings/oleObject224.bin"/><Relationship Id="rId19" Type="http://schemas.openxmlformats.org/officeDocument/2006/relationships/image" Target="../media/image171.wmf"/><Relationship Id="rId31" Type="http://schemas.openxmlformats.org/officeDocument/2006/relationships/image" Target="../media/image176.wmf"/><Relationship Id="rId44" Type="http://schemas.openxmlformats.org/officeDocument/2006/relationships/oleObject" Target="../embeddings/oleObject241.bin"/><Relationship Id="rId4" Type="http://schemas.openxmlformats.org/officeDocument/2006/relationships/oleObject" Target="../embeddings/oleObject221.bin"/><Relationship Id="rId9" Type="http://schemas.openxmlformats.org/officeDocument/2006/relationships/image" Target="../media/image127.wmf"/><Relationship Id="rId14" Type="http://schemas.openxmlformats.org/officeDocument/2006/relationships/oleObject" Target="../embeddings/oleObject226.bin"/><Relationship Id="rId22" Type="http://schemas.openxmlformats.org/officeDocument/2006/relationships/oleObject" Target="../embeddings/oleObject230.bin"/><Relationship Id="rId27" Type="http://schemas.openxmlformats.org/officeDocument/2006/relationships/image" Target="../media/image137.wmf"/><Relationship Id="rId30" Type="http://schemas.openxmlformats.org/officeDocument/2006/relationships/oleObject" Target="../embeddings/oleObject234.bin"/><Relationship Id="rId35" Type="http://schemas.openxmlformats.org/officeDocument/2006/relationships/image" Target="../media/image178.wmf"/><Relationship Id="rId43" Type="http://schemas.openxmlformats.org/officeDocument/2006/relationships/image" Target="../media/image182.wmf"/><Relationship Id="rId48" Type="http://schemas.openxmlformats.org/officeDocument/2006/relationships/oleObject" Target="../embeddings/oleObject243.bin"/><Relationship Id="rId8" Type="http://schemas.openxmlformats.org/officeDocument/2006/relationships/oleObject" Target="../embeddings/oleObject223.bin"/><Relationship Id="rId3" Type="http://schemas.openxmlformats.org/officeDocument/2006/relationships/notesSlide" Target="../notesSlides/notesSlide22.xml"/><Relationship Id="rId12" Type="http://schemas.openxmlformats.org/officeDocument/2006/relationships/oleObject" Target="../embeddings/oleObject225.bin"/><Relationship Id="rId17" Type="http://schemas.openxmlformats.org/officeDocument/2006/relationships/image" Target="../media/image131.wmf"/><Relationship Id="rId25" Type="http://schemas.openxmlformats.org/officeDocument/2006/relationships/image" Target="../media/image174.wmf"/><Relationship Id="rId33" Type="http://schemas.openxmlformats.org/officeDocument/2006/relationships/image" Target="../media/image177.wmf"/><Relationship Id="rId38" Type="http://schemas.openxmlformats.org/officeDocument/2006/relationships/oleObject" Target="../embeddings/oleObject238.bin"/><Relationship Id="rId46" Type="http://schemas.openxmlformats.org/officeDocument/2006/relationships/oleObject" Target="../embeddings/oleObject242.bin"/><Relationship Id="rId20" Type="http://schemas.openxmlformats.org/officeDocument/2006/relationships/oleObject" Target="../embeddings/oleObject229.bin"/><Relationship Id="rId41" Type="http://schemas.openxmlformats.org/officeDocument/2006/relationships/image" Target="../media/image181.wmf"/><Relationship Id="rId1" Type="http://schemas.openxmlformats.org/officeDocument/2006/relationships/tags" Target="../tags/tag23.xml"/><Relationship Id="rId6" Type="http://schemas.openxmlformats.org/officeDocument/2006/relationships/oleObject" Target="../embeddings/oleObject222.bin"/></Relationships>
</file>

<file path=ppt/slides/_rels/slide23.xml.rels><?xml version="1.0" encoding="UTF-8" standalone="yes"?>
<Relationships xmlns="http://schemas.openxmlformats.org/package/2006/relationships"><Relationship Id="rId13" Type="http://schemas.openxmlformats.org/officeDocument/2006/relationships/image" Target="../media/image129.wmf"/><Relationship Id="rId18" Type="http://schemas.openxmlformats.org/officeDocument/2006/relationships/oleObject" Target="../embeddings/oleObject251.bin"/><Relationship Id="rId26" Type="http://schemas.openxmlformats.org/officeDocument/2006/relationships/oleObject" Target="../embeddings/oleObject255.bin"/><Relationship Id="rId39" Type="http://schemas.openxmlformats.org/officeDocument/2006/relationships/image" Target="../media/image200.wmf"/><Relationship Id="rId21" Type="http://schemas.openxmlformats.org/officeDocument/2006/relationships/image" Target="../media/image191.wmf"/><Relationship Id="rId34" Type="http://schemas.openxmlformats.org/officeDocument/2006/relationships/oleObject" Target="../embeddings/oleObject259.bin"/><Relationship Id="rId42" Type="http://schemas.openxmlformats.org/officeDocument/2006/relationships/oleObject" Target="../embeddings/oleObject263.bin"/><Relationship Id="rId47" Type="http://schemas.openxmlformats.org/officeDocument/2006/relationships/image" Target="../media/image204.wmf"/><Relationship Id="rId7" Type="http://schemas.openxmlformats.org/officeDocument/2006/relationships/image" Target="../media/image186.wmf"/><Relationship Id="rId2" Type="http://schemas.openxmlformats.org/officeDocument/2006/relationships/slideLayout" Target="../slideLayouts/slideLayout2.xml"/><Relationship Id="rId16" Type="http://schemas.openxmlformats.org/officeDocument/2006/relationships/oleObject" Target="../embeddings/oleObject250.bin"/><Relationship Id="rId29" Type="http://schemas.openxmlformats.org/officeDocument/2006/relationships/image" Target="../media/image195.wmf"/><Relationship Id="rId1" Type="http://schemas.openxmlformats.org/officeDocument/2006/relationships/tags" Target="../tags/tag24.xml"/><Relationship Id="rId6" Type="http://schemas.openxmlformats.org/officeDocument/2006/relationships/oleObject" Target="../embeddings/oleObject245.bin"/><Relationship Id="rId11" Type="http://schemas.openxmlformats.org/officeDocument/2006/relationships/image" Target="../media/image187.wmf"/><Relationship Id="rId24" Type="http://schemas.openxmlformats.org/officeDocument/2006/relationships/oleObject" Target="../embeddings/oleObject254.bin"/><Relationship Id="rId32" Type="http://schemas.openxmlformats.org/officeDocument/2006/relationships/oleObject" Target="../embeddings/oleObject258.bin"/><Relationship Id="rId37" Type="http://schemas.openxmlformats.org/officeDocument/2006/relationships/image" Target="../media/image199.wmf"/><Relationship Id="rId40" Type="http://schemas.openxmlformats.org/officeDocument/2006/relationships/oleObject" Target="../embeddings/oleObject262.bin"/><Relationship Id="rId45" Type="http://schemas.openxmlformats.org/officeDocument/2006/relationships/image" Target="../media/image203.wmf"/><Relationship Id="rId5" Type="http://schemas.openxmlformats.org/officeDocument/2006/relationships/image" Target="../media/image125.wmf"/><Relationship Id="rId15" Type="http://schemas.openxmlformats.org/officeDocument/2006/relationships/image" Target="../media/image188.wmf"/><Relationship Id="rId23" Type="http://schemas.openxmlformats.org/officeDocument/2006/relationships/image" Target="../media/image192.wmf"/><Relationship Id="rId28" Type="http://schemas.openxmlformats.org/officeDocument/2006/relationships/oleObject" Target="../embeddings/oleObject256.bin"/><Relationship Id="rId36" Type="http://schemas.openxmlformats.org/officeDocument/2006/relationships/oleObject" Target="../embeddings/oleObject260.bin"/><Relationship Id="rId10" Type="http://schemas.openxmlformats.org/officeDocument/2006/relationships/oleObject" Target="../embeddings/oleObject247.bin"/><Relationship Id="rId19" Type="http://schemas.openxmlformats.org/officeDocument/2006/relationships/image" Target="../media/image190.wmf"/><Relationship Id="rId31" Type="http://schemas.openxmlformats.org/officeDocument/2006/relationships/image" Target="../media/image196.wmf"/><Relationship Id="rId44" Type="http://schemas.openxmlformats.org/officeDocument/2006/relationships/oleObject" Target="../embeddings/oleObject264.bin"/><Relationship Id="rId4" Type="http://schemas.openxmlformats.org/officeDocument/2006/relationships/oleObject" Target="../embeddings/oleObject244.bin"/><Relationship Id="rId9" Type="http://schemas.openxmlformats.org/officeDocument/2006/relationships/image" Target="../media/image127.wmf"/><Relationship Id="rId14" Type="http://schemas.openxmlformats.org/officeDocument/2006/relationships/oleObject" Target="../embeddings/oleObject249.bin"/><Relationship Id="rId22" Type="http://schemas.openxmlformats.org/officeDocument/2006/relationships/oleObject" Target="../embeddings/oleObject253.bin"/><Relationship Id="rId27" Type="http://schemas.openxmlformats.org/officeDocument/2006/relationships/image" Target="../media/image194.wmf"/><Relationship Id="rId30" Type="http://schemas.openxmlformats.org/officeDocument/2006/relationships/oleObject" Target="../embeddings/oleObject257.bin"/><Relationship Id="rId35" Type="http://schemas.openxmlformats.org/officeDocument/2006/relationships/image" Target="../media/image198.wmf"/><Relationship Id="rId43" Type="http://schemas.openxmlformats.org/officeDocument/2006/relationships/image" Target="../media/image202.wmf"/><Relationship Id="rId48" Type="http://schemas.openxmlformats.org/officeDocument/2006/relationships/hyperlink" Target="http://www.bcmath.ca/" TargetMode="External"/><Relationship Id="rId8" Type="http://schemas.openxmlformats.org/officeDocument/2006/relationships/oleObject" Target="../embeddings/oleObject246.bin"/><Relationship Id="rId3" Type="http://schemas.openxmlformats.org/officeDocument/2006/relationships/notesSlide" Target="../notesSlides/notesSlide23.xml"/><Relationship Id="rId12" Type="http://schemas.openxmlformats.org/officeDocument/2006/relationships/oleObject" Target="../embeddings/oleObject248.bin"/><Relationship Id="rId17" Type="http://schemas.openxmlformats.org/officeDocument/2006/relationships/image" Target="../media/image189.wmf"/><Relationship Id="rId25" Type="http://schemas.openxmlformats.org/officeDocument/2006/relationships/image" Target="../media/image193.wmf"/><Relationship Id="rId33" Type="http://schemas.openxmlformats.org/officeDocument/2006/relationships/image" Target="../media/image197.wmf"/><Relationship Id="rId38" Type="http://schemas.openxmlformats.org/officeDocument/2006/relationships/oleObject" Target="../embeddings/oleObject261.bin"/><Relationship Id="rId46" Type="http://schemas.openxmlformats.org/officeDocument/2006/relationships/oleObject" Target="../embeddings/oleObject265.bin"/><Relationship Id="rId20" Type="http://schemas.openxmlformats.org/officeDocument/2006/relationships/oleObject" Target="../embeddings/oleObject252.bin"/><Relationship Id="rId41" Type="http://schemas.openxmlformats.org/officeDocument/2006/relationships/image" Target="../media/image201.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hyperlink" Target="http://www.bcmath.ca/" TargetMode="Externa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hyperlink" Target="http://en.wikipedia.org/wiki/Richter_magnitude_scale" TargetMode="Externa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68.bin"/><Relationship Id="rId13" Type="http://schemas.openxmlformats.org/officeDocument/2006/relationships/image" Target="../media/image211.wmf"/><Relationship Id="rId18" Type="http://schemas.openxmlformats.org/officeDocument/2006/relationships/oleObject" Target="../embeddings/oleObject273.bin"/><Relationship Id="rId3" Type="http://schemas.openxmlformats.org/officeDocument/2006/relationships/notesSlide" Target="../notesSlides/notesSlide25.xml"/><Relationship Id="rId21" Type="http://schemas.openxmlformats.org/officeDocument/2006/relationships/image" Target="../media/image215.wmf"/><Relationship Id="rId7" Type="http://schemas.openxmlformats.org/officeDocument/2006/relationships/image" Target="../media/image208.wmf"/><Relationship Id="rId12" Type="http://schemas.openxmlformats.org/officeDocument/2006/relationships/oleObject" Target="../embeddings/oleObject270.bin"/><Relationship Id="rId17" Type="http://schemas.openxmlformats.org/officeDocument/2006/relationships/image" Target="../media/image213.wmf"/><Relationship Id="rId25" Type="http://schemas.openxmlformats.org/officeDocument/2006/relationships/hyperlink" Target="http://www.bcmath.ca/" TargetMode="External"/><Relationship Id="rId2" Type="http://schemas.openxmlformats.org/officeDocument/2006/relationships/slideLayout" Target="../slideLayouts/slideLayout2.xml"/><Relationship Id="rId16" Type="http://schemas.openxmlformats.org/officeDocument/2006/relationships/oleObject" Target="../embeddings/oleObject272.bin"/><Relationship Id="rId20" Type="http://schemas.openxmlformats.org/officeDocument/2006/relationships/oleObject" Target="../embeddings/oleObject274.bin"/><Relationship Id="rId1" Type="http://schemas.openxmlformats.org/officeDocument/2006/relationships/tags" Target="../tags/tag26.xml"/><Relationship Id="rId6" Type="http://schemas.openxmlformats.org/officeDocument/2006/relationships/oleObject" Target="../embeddings/oleObject267.bin"/><Relationship Id="rId11" Type="http://schemas.openxmlformats.org/officeDocument/2006/relationships/image" Target="../media/image210.wmf"/><Relationship Id="rId24" Type="http://schemas.openxmlformats.org/officeDocument/2006/relationships/hyperlink" Target="http://en.wikipedia.org/wiki/1700_Cascadia_earthquake" TargetMode="External"/><Relationship Id="rId5" Type="http://schemas.openxmlformats.org/officeDocument/2006/relationships/image" Target="../media/image207.wmf"/><Relationship Id="rId15" Type="http://schemas.openxmlformats.org/officeDocument/2006/relationships/image" Target="../media/image212.wmf"/><Relationship Id="rId23" Type="http://schemas.openxmlformats.org/officeDocument/2006/relationships/hyperlink" Target="http://en.wikipedia.org/wiki/1960_Valdivia_earthquake" TargetMode="External"/><Relationship Id="rId10" Type="http://schemas.openxmlformats.org/officeDocument/2006/relationships/oleObject" Target="../embeddings/oleObject269.bin"/><Relationship Id="rId19" Type="http://schemas.openxmlformats.org/officeDocument/2006/relationships/image" Target="../media/image214.wmf"/><Relationship Id="rId4" Type="http://schemas.openxmlformats.org/officeDocument/2006/relationships/oleObject" Target="../embeddings/oleObject266.bin"/><Relationship Id="rId9" Type="http://schemas.openxmlformats.org/officeDocument/2006/relationships/image" Target="../media/image209.wmf"/><Relationship Id="rId14" Type="http://schemas.openxmlformats.org/officeDocument/2006/relationships/oleObject" Target="../embeddings/oleObject271.bin"/><Relationship Id="rId22" Type="http://schemas.openxmlformats.org/officeDocument/2006/relationships/slide" Target="slide40.xml"/></Relationships>
</file>

<file path=ppt/slides/_rels/slide2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7.xml"/><Relationship Id="rId6" Type="http://schemas.openxmlformats.org/officeDocument/2006/relationships/image" Target="../media/image216.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17.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77.bin"/><Relationship Id="rId13" Type="http://schemas.openxmlformats.org/officeDocument/2006/relationships/image" Target="../media/image222.wmf"/><Relationship Id="rId18" Type="http://schemas.openxmlformats.org/officeDocument/2006/relationships/hyperlink" Target="http://www.bcmath.ca/" TargetMode="External"/><Relationship Id="rId3" Type="http://schemas.openxmlformats.org/officeDocument/2006/relationships/notesSlide" Target="../notesSlides/notesSlide28.xml"/><Relationship Id="rId7" Type="http://schemas.openxmlformats.org/officeDocument/2006/relationships/image" Target="../media/image219.wmf"/><Relationship Id="rId12" Type="http://schemas.openxmlformats.org/officeDocument/2006/relationships/oleObject" Target="../embeddings/oleObject279.bin"/><Relationship Id="rId17" Type="http://schemas.openxmlformats.org/officeDocument/2006/relationships/image" Target="../media/image224.wmf"/><Relationship Id="rId2" Type="http://schemas.openxmlformats.org/officeDocument/2006/relationships/slideLayout" Target="../slideLayouts/slideLayout2.xml"/><Relationship Id="rId16" Type="http://schemas.openxmlformats.org/officeDocument/2006/relationships/oleObject" Target="../embeddings/oleObject281.bin"/><Relationship Id="rId1" Type="http://schemas.openxmlformats.org/officeDocument/2006/relationships/tags" Target="../tags/tag29.xml"/><Relationship Id="rId6" Type="http://schemas.openxmlformats.org/officeDocument/2006/relationships/oleObject" Target="../embeddings/oleObject276.bin"/><Relationship Id="rId11" Type="http://schemas.openxmlformats.org/officeDocument/2006/relationships/image" Target="../media/image221.wmf"/><Relationship Id="rId5" Type="http://schemas.openxmlformats.org/officeDocument/2006/relationships/image" Target="../media/image218.wmf"/><Relationship Id="rId15" Type="http://schemas.openxmlformats.org/officeDocument/2006/relationships/image" Target="../media/image223.wmf"/><Relationship Id="rId10" Type="http://schemas.openxmlformats.org/officeDocument/2006/relationships/oleObject" Target="../embeddings/oleObject278.bin"/><Relationship Id="rId4" Type="http://schemas.openxmlformats.org/officeDocument/2006/relationships/oleObject" Target="../embeddings/oleObject275.bin"/><Relationship Id="rId9" Type="http://schemas.openxmlformats.org/officeDocument/2006/relationships/image" Target="../media/image220.wmf"/><Relationship Id="rId14" Type="http://schemas.openxmlformats.org/officeDocument/2006/relationships/oleObject" Target="../embeddings/oleObject280.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84.bin"/><Relationship Id="rId13" Type="http://schemas.openxmlformats.org/officeDocument/2006/relationships/image" Target="../media/image229.wmf"/><Relationship Id="rId18" Type="http://schemas.openxmlformats.org/officeDocument/2006/relationships/oleObject" Target="../embeddings/oleObject289.bin"/><Relationship Id="rId26" Type="http://schemas.openxmlformats.org/officeDocument/2006/relationships/hyperlink" Target="http://www.bcmath.ca/" TargetMode="External"/><Relationship Id="rId3" Type="http://schemas.openxmlformats.org/officeDocument/2006/relationships/notesSlide" Target="../notesSlides/notesSlide29.xml"/><Relationship Id="rId21" Type="http://schemas.openxmlformats.org/officeDocument/2006/relationships/image" Target="../media/image233.wmf"/><Relationship Id="rId7" Type="http://schemas.openxmlformats.org/officeDocument/2006/relationships/image" Target="../media/image226.wmf"/><Relationship Id="rId12" Type="http://schemas.openxmlformats.org/officeDocument/2006/relationships/oleObject" Target="../embeddings/oleObject286.bin"/><Relationship Id="rId17" Type="http://schemas.openxmlformats.org/officeDocument/2006/relationships/image" Target="../media/image231.wmf"/><Relationship Id="rId25" Type="http://schemas.openxmlformats.org/officeDocument/2006/relationships/image" Target="../media/image235.wmf"/><Relationship Id="rId2" Type="http://schemas.openxmlformats.org/officeDocument/2006/relationships/slideLayout" Target="../slideLayouts/slideLayout2.xml"/><Relationship Id="rId16" Type="http://schemas.openxmlformats.org/officeDocument/2006/relationships/oleObject" Target="../embeddings/oleObject288.bin"/><Relationship Id="rId20" Type="http://schemas.openxmlformats.org/officeDocument/2006/relationships/oleObject" Target="../embeddings/oleObject290.bin"/><Relationship Id="rId1" Type="http://schemas.openxmlformats.org/officeDocument/2006/relationships/tags" Target="../tags/tag30.xml"/><Relationship Id="rId6" Type="http://schemas.openxmlformats.org/officeDocument/2006/relationships/oleObject" Target="../embeddings/oleObject283.bin"/><Relationship Id="rId11" Type="http://schemas.openxmlformats.org/officeDocument/2006/relationships/image" Target="../media/image228.wmf"/><Relationship Id="rId24" Type="http://schemas.openxmlformats.org/officeDocument/2006/relationships/oleObject" Target="../embeddings/oleObject292.bin"/><Relationship Id="rId5" Type="http://schemas.openxmlformats.org/officeDocument/2006/relationships/image" Target="../media/image225.wmf"/><Relationship Id="rId15" Type="http://schemas.openxmlformats.org/officeDocument/2006/relationships/image" Target="../media/image230.wmf"/><Relationship Id="rId23" Type="http://schemas.openxmlformats.org/officeDocument/2006/relationships/image" Target="../media/image234.wmf"/><Relationship Id="rId10" Type="http://schemas.openxmlformats.org/officeDocument/2006/relationships/oleObject" Target="../embeddings/oleObject285.bin"/><Relationship Id="rId19" Type="http://schemas.openxmlformats.org/officeDocument/2006/relationships/image" Target="../media/image232.wmf"/><Relationship Id="rId4" Type="http://schemas.openxmlformats.org/officeDocument/2006/relationships/oleObject" Target="../embeddings/oleObject282.bin"/><Relationship Id="rId9" Type="http://schemas.openxmlformats.org/officeDocument/2006/relationships/image" Target="../media/image227.wmf"/><Relationship Id="rId14" Type="http://schemas.openxmlformats.org/officeDocument/2006/relationships/oleObject" Target="../embeddings/oleObject287.bin"/><Relationship Id="rId22" Type="http://schemas.openxmlformats.org/officeDocument/2006/relationships/oleObject" Target="../embeddings/oleObject291.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xml"/><Relationship Id="rId7"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oleObject" Target="../embeddings/oleObject8.bin"/><Relationship Id="rId11" Type="http://schemas.openxmlformats.org/officeDocument/2006/relationships/image" Target="../media/image11.wmf"/><Relationship Id="rId5" Type="http://schemas.openxmlformats.org/officeDocument/2006/relationships/image" Target="../media/image8.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hyperlink" Target="http://www.bcmath.ca/"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www.bcmath.ca/" TargetMode="External"/><Relationship Id="rId5" Type="http://schemas.openxmlformats.org/officeDocument/2006/relationships/image" Target="../media/image236.wmf"/><Relationship Id="rId4" Type="http://schemas.openxmlformats.org/officeDocument/2006/relationships/oleObject" Target="../embeddings/oleObject293.bin"/></Relationships>
</file>

<file path=ppt/slides/_rels/slide33.xml.rels><?xml version="1.0" encoding="UTF-8" standalone="yes"?>
<Relationships xmlns="http://schemas.openxmlformats.org/package/2006/relationships"><Relationship Id="rId13" Type="http://schemas.openxmlformats.org/officeDocument/2006/relationships/image" Target="../media/image238.wmf"/><Relationship Id="rId18" Type="http://schemas.openxmlformats.org/officeDocument/2006/relationships/oleObject" Target="../embeddings/oleObject301.bin"/><Relationship Id="rId26" Type="http://schemas.openxmlformats.org/officeDocument/2006/relationships/oleObject" Target="../embeddings/oleObject305.bin"/><Relationship Id="rId39" Type="http://schemas.openxmlformats.org/officeDocument/2006/relationships/image" Target="../media/image249.wmf"/><Relationship Id="rId21" Type="http://schemas.openxmlformats.org/officeDocument/2006/relationships/image" Target="../media/image241.wmf"/><Relationship Id="rId34" Type="http://schemas.openxmlformats.org/officeDocument/2006/relationships/oleObject" Target="../embeddings/oleObject309.bin"/><Relationship Id="rId7" Type="http://schemas.openxmlformats.org/officeDocument/2006/relationships/image" Target="../media/image125.wmf"/><Relationship Id="rId12" Type="http://schemas.openxmlformats.org/officeDocument/2006/relationships/oleObject" Target="../embeddings/oleObject298.bin"/><Relationship Id="rId17" Type="http://schemas.openxmlformats.org/officeDocument/2006/relationships/image" Target="../media/image240.wmf"/><Relationship Id="rId25" Type="http://schemas.openxmlformats.org/officeDocument/2006/relationships/image" Target="../media/image243.wmf"/><Relationship Id="rId33" Type="http://schemas.openxmlformats.org/officeDocument/2006/relationships/image" Target="../media/image246.wmf"/><Relationship Id="rId38" Type="http://schemas.openxmlformats.org/officeDocument/2006/relationships/oleObject" Target="../embeddings/oleObject311.bin"/><Relationship Id="rId2" Type="http://schemas.openxmlformats.org/officeDocument/2006/relationships/slideLayout" Target="../slideLayouts/slideLayout2.xml"/><Relationship Id="rId16" Type="http://schemas.openxmlformats.org/officeDocument/2006/relationships/oleObject" Target="../embeddings/oleObject300.bin"/><Relationship Id="rId20" Type="http://schemas.openxmlformats.org/officeDocument/2006/relationships/oleObject" Target="../embeddings/oleObject302.bin"/><Relationship Id="rId29" Type="http://schemas.openxmlformats.org/officeDocument/2006/relationships/image" Target="../media/image245.wmf"/><Relationship Id="rId1" Type="http://schemas.openxmlformats.org/officeDocument/2006/relationships/tags" Target="../tags/tag34.xml"/><Relationship Id="rId6" Type="http://schemas.openxmlformats.org/officeDocument/2006/relationships/oleObject" Target="../embeddings/oleObject295.bin"/><Relationship Id="rId11" Type="http://schemas.openxmlformats.org/officeDocument/2006/relationships/image" Target="../media/image127.wmf"/><Relationship Id="rId24" Type="http://schemas.openxmlformats.org/officeDocument/2006/relationships/oleObject" Target="../embeddings/oleObject304.bin"/><Relationship Id="rId32" Type="http://schemas.openxmlformats.org/officeDocument/2006/relationships/oleObject" Target="../embeddings/oleObject308.bin"/><Relationship Id="rId37" Type="http://schemas.openxmlformats.org/officeDocument/2006/relationships/image" Target="../media/image248.wmf"/><Relationship Id="rId40" Type="http://schemas.openxmlformats.org/officeDocument/2006/relationships/hyperlink" Target="http://www.bcmath.ca/" TargetMode="External"/><Relationship Id="rId5" Type="http://schemas.openxmlformats.org/officeDocument/2006/relationships/image" Target="../media/image124.wmf"/><Relationship Id="rId15" Type="http://schemas.openxmlformats.org/officeDocument/2006/relationships/image" Target="../media/image239.wmf"/><Relationship Id="rId23" Type="http://schemas.openxmlformats.org/officeDocument/2006/relationships/image" Target="../media/image242.wmf"/><Relationship Id="rId28" Type="http://schemas.openxmlformats.org/officeDocument/2006/relationships/oleObject" Target="../embeddings/oleObject306.bin"/><Relationship Id="rId36" Type="http://schemas.openxmlformats.org/officeDocument/2006/relationships/oleObject" Target="../embeddings/oleObject310.bin"/><Relationship Id="rId10" Type="http://schemas.openxmlformats.org/officeDocument/2006/relationships/oleObject" Target="../embeddings/oleObject297.bin"/><Relationship Id="rId19" Type="http://schemas.openxmlformats.org/officeDocument/2006/relationships/image" Target="../media/image131.wmf"/><Relationship Id="rId31" Type="http://schemas.openxmlformats.org/officeDocument/2006/relationships/image" Target="../media/image137.wmf"/><Relationship Id="rId4" Type="http://schemas.openxmlformats.org/officeDocument/2006/relationships/oleObject" Target="../embeddings/oleObject294.bin"/><Relationship Id="rId9" Type="http://schemas.openxmlformats.org/officeDocument/2006/relationships/image" Target="../media/image237.wmf"/><Relationship Id="rId14" Type="http://schemas.openxmlformats.org/officeDocument/2006/relationships/oleObject" Target="../embeddings/oleObject299.bin"/><Relationship Id="rId22" Type="http://schemas.openxmlformats.org/officeDocument/2006/relationships/oleObject" Target="../embeddings/oleObject303.bin"/><Relationship Id="rId27" Type="http://schemas.openxmlformats.org/officeDocument/2006/relationships/image" Target="../media/image244.wmf"/><Relationship Id="rId30" Type="http://schemas.openxmlformats.org/officeDocument/2006/relationships/oleObject" Target="../embeddings/oleObject307.bin"/><Relationship Id="rId35" Type="http://schemas.openxmlformats.org/officeDocument/2006/relationships/image" Target="../media/image247.wmf"/><Relationship Id="rId8" Type="http://schemas.openxmlformats.org/officeDocument/2006/relationships/oleObject" Target="../embeddings/oleObject296.bin"/><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3" Type="http://schemas.openxmlformats.org/officeDocument/2006/relationships/image" Target="../media/image250.wmf"/><Relationship Id="rId18" Type="http://schemas.openxmlformats.org/officeDocument/2006/relationships/oleObject" Target="../embeddings/oleObject319.bin"/><Relationship Id="rId26" Type="http://schemas.openxmlformats.org/officeDocument/2006/relationships/oleObject" Target="../embeddings/oleObject323.bin"/><Relationship Id="rId39" Type="http://schemas.openxmlformats.org/officeDocument/2006/relationships/image" Target="../media/image258.wmf"/><Relationship Id="rId21" Type="http://schemas.openxmlformats.org/officeDocument/2006/relationships/image" Target="../media/image242.wmf"/><Relationship Id="rId34" Type="http://schemas.openxmlformats.org/officeDocument/2006/relationships/oleObject" Target="../embeddings/oleObject327.bin"/><Relationship Id="rId7" Type="http://schemas.openxmlformats.org/officeDocument/2006/relationships/image" Target="../media/image237.wmf"/><Relationship Id="rId12" Type="http://schemas.openxmlformats.org/officeDocument/2006/relationships/oleObject" Target="../embeddings/oleObject316.bin"/><Relationship Id="rId17" Type="http://schemas.openxmlformats.org/officeDocument/2006/relationships/image" Target="../media/image131.wmf"/><Relationship Id="rId25" Type="http://schemas.openxmlformats.org/officeDocument/2006/relationships/image" Target="../media/image252.wmf"/><Relationship Id="rId33" Type="http://schemas.openxmlformats.org/officeDocument/2006/relationships/image" Target="../media/image255.wmf"/><Relationship Id="rId38" Type="http://schemas.openxmlformats.org/officeDocument/2006/relationships/oleObject" Target="../embeddings/oleObject329.bin"/><Relationship Id="rId2" Type="http://schemas.openxmlformats.org/officeDocument/2006/relationships/slideLayout" Target="../slideLayouts/slideLayout2.xml"/><Relationship Id="rId16" Type="http://schemas.openxmlformats.org/officeDocument/2006/relationships/oleObject" Target="../embeddings/oleObject318.bin"/><Relationship Id="rId20" Type="http://schemas.openxmlformats.org/officeDocument/2006/relationships/oleObject" Target="../embeddings/oleObject320.bin"/><Relationship Id="rId29" Type="http://schemas.openxmlformats.org/officeDocument/2006/relationships/image" Target="../media/image253.wmf"/><Relationship Id="rId1" Type="http://schemas.openxmlformats.org/officeDocument/2006/relationships/tags" Target="../tags/tag35.xml"/><Relationship Id="rId6" Type="http://schemas.openxmlformats.org/officeDocument/2006/relationships/oleObject" Target="../embeddings/oleObject313.bin"/><Relationship Id="rId11" Type="http://schemas.openxmlformats.org/officeDocument/2006/relationships/image" Target="../media/image238.wmf"/><Relationship Id="rId24" Type="http://schemas.openxmlformats.org/officeDocument/2006/relationships/oleObject" Target="../embeddings/oleObject322.bin"/><Relationship Id="rId32" Type="http://schemas.openxmlformats.org/officeDocument/2006/relationships/oleObject" Target="../embeddings/oleObject326.bin"/><Relationship Id="rId37" Type="http://schemas.openxmlformats.org/officeDocument/2006/relationships/image" Target="../media/image257.wmf"/><Relationship Id="rId40" Type="http://schemas.openxmlformats.org/officeDocument/2006/relationships/hyperlink" Target="http://www.bcmath.ca/" TargetMode="External"/><Relationship Id="rId5" Type="http://schemas.openxmlformats.org/officeDocument/2006/relationships/image" Target="../media/image125.wmf"/><Relationship Id="rId15" Type="http://schemas.openxmlformats.org/officeDocument/2006/relationships/image" Target="../media/image251.wmf"/><Relationship Id="rId23" Type="http://schemas.openxmlformats.org/officeDocument/2006/relationships/image" Target="../media/image243.wmf"/><Relationship Id="rId28" Type="http://schemas.openxmlformats.org/officeDocument/2006/relationships/oleObject" Target="../embeddings/oleObject324.bin"/><Relationship Id="rId36" Type="http://schemas.openxmlformats.org/officeDocument/2006/relationships/oleObject" Target="../embeddings/oleObject328.bin"/><Relationship Id="rId10" Type="http://schemas.openxmlformats.org/officeDocument/2006/relationships/oleObject" Target="../embeddings/oleObject315.bin"/><Relationship Id="rId19" Type="http://schemas.openxmlformats.org/officeDocument/2006/relationships/image" Target="../media/image241.wmf"/><Relationship Id="rId31" Type="http://schemas.openxmlformats.org/officeDocument/2006/relationships/image" Target="../media/image254.wmf"/><Relationship Id="rId4" Type="http://schemas.openxmlformats.org/officeDocument/2006/relationships/oleObject" Target="../embeddings/oleObject312.bin"/><Relationship Id="rId9" Type="http://schemas.openxmlformats.org/officeDocument/2006/relationships/image" Target="../media/image127.wmf"/><Relationship Id="rId14" Type="http://schemas.openxmlformats.org/officeDocument/2006/relationships/oleObject" Target="../embeddings/oleObject317.bin"/><Relationship Id="rId22" Type="http://schemas.openxmlformats.org/officeDocument/2006/relationships/oleObject" Target="../embeddings/oleObject321.bin"/><Relationship Id="rId27" Type="http://schemas.openxmlformats.org/officeDocument/2006/relationships/image" Target="../media/image245.wmf"/><Relationship Id="rId30" Type="http://schemas.openxmlformats.org/officeDocument/2006/relationships/oleObject" Target="../embeddings/oleObject325.bin"/><Relationship Id="rId35" Type="http://schemas.openxmlformats.org/officeDocument/2006/relationships/image" Target="../media/image256.wmf"/><Relationship Id="rId8" Type="http://schemas.openxmlformats.org/officeDocument/2006/relationships/oleObject" Target="../embeddings/oleObject314.bin"/><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hyperlink" Target="http://www.bcmath.ca/"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notesSlide" Target="../notesSlides/notesSlide36.xml"/><Relationship Id="rId7" Type="http://schemas.openxmlformats.org/officeDocument/2006/relationships/image" Target="../media/image260.wmf"/><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oleObject" Target="../embeddings/oleObject331.bin"/><Relationship Id="rId5" Type="http://schemas.openxmlformats.org/officeDocument/2006/relationships/image" Target="../media/image259.wmf"/><Relationship Id="rId4" Type="http://schemas.openxmlformats.org/officeDocument/2006/relationships/oleObject" Target="../embeddings/oleObject330.bin"/><Relationship Id="rId9" Type="http://schemas.openxmlformats.org/officeDocument/2006/relationships/hyperlink" Target="http://www.bcmath.ca/" TargetMode="External"/></Relationships>
</file>

<file path=ppt/slides/_rels/slide37.xml.rels><?xml version="1.0" encoding="UTF-8" standalone="yes"?>
<Relationships xmlns="http://schemas.openxmlformats.org/package/2006/relationships"><Relationship Id="rId13" Type="http://schemas.openxmlformats.org/officeDocument/2006/relationships/image" Target="../media/image266.wmf"/><Relationship Id="rId18" Type="http://schemas.openxmlformats.org/officeDocument/2006/relationships/oleObject" Target="../embeddings/oleObject339.bin"/><Relationship Id="rId26" Type="http://schemas.openxmlformats.org/officeDocument/2006/relationships/oleObject" Target="../embeddings/oleObject343.bin"/><Relationship Id="rId21" Type="http://schemas.openxmlformats.org/officeDocument/2006/relationships/image" Target="../media/image270.wmf"/><Relationship Id="rId34" Type="http://schemas.openxmlformats.org/officeDocument/2006/relationships/oleObject" Target="../embeddings/oleObject347.bin"/><Relationship Id="rId7" Type="http://schemas.openxmlformats.org/officeDocument/2006/relationships/image" Target="../media/image263.wmf"/><Relationship Id="rId12" Type="http://schemas.openxmlformats.org/officeDocument/2006/relationships/oleObject" Target="../embeddings/oleObject336.bin"/><Relationship Id="rId17" Type="http://schemas.openxmlformats.org/officeDocument/2006/relationships/image" Target="../media/image268.wmf"/><Relationship Id="rId25" Type="http://schemas.openxmlformats.org/officeDocument/2006/relationships/image" Target="../media/image272.wmf"/><Relationship Id="rId33" Type="http://schemas.openxmlformats.org/officeDocument/2006/relationships/image" Target="../media/image276.wmf"/><Relationship Id="rId38" Type="http://schemas.openxmlformats.org/officeDocument/2006/relationships/hyperlink" Target="http://www.bcmath.ca/" TargetMode="External"/><Relationship Id="rId2" Type="http://schemas.openxmlformats.org/officeDocument/2006/relationships/slideLayout" Target="../slideLayouts/slideLayout2.xml"/><Relationship Id="rId16" Type="http://schemas.openxmlformats.org/officeDocument/2006/relationships/oleObject" Target="../embeddings/oleObject338.bin"/><Relationship Id="rId20" Type="http://schemas.openxmlformats.org/officeDocument/2006/relationships/oleObject" Target="../embeddings/oleObject340.bin"/><Relationship Id="rId29" Type="http://schemas.openxmlformats.org/officeDocument/2006/relationships/image" Target="../media/image274.wmf"/><Relationship Id="rId1" Type="http://schemas.openxmlformats.org/officeDocument/2006/relationships/tags" Target="../tags/tag38.xml"/><Relationship Id="rId6" Type="http://schemas.openxmlformats.org/officeDocument/2006/relationships/oleObject" Target="../embeddings/oleObject333.bin"/><Relationship Id="rId11" Type="http://schemas.openxmlformats.org/officeDocument/2006/relationships/image" Target="../media/image265.wmf"/><Relationship Id="rId24" Type="http://schemas.openxmlformats.org/officeDocument/2006/relationships/oleObject" Target="../embeddings/oleObject342.bin"/><Relationship Id="rId32" Type="http://schemas.openxmlformats.org/officeDocument/2006/relationships/oleObject" Target="../embeddings/oleObject346.bin"/><Relationship Id="rId37" Type="http://schemas.openxmlformats.org/officeDocument/2006/relationships/image" Target="../media/image278.wmf"/><Relationship Id="rId5" Type="http://schemas.openxmlformats.org/officeDocument/2006/relationships/image" Target="../media/image262.wmf"/><Relationship Id="rId15" Type="http://schemas.openxmlformats.org/officeDocument/2006/relationships/image" Target="../media/image267.wmf"/><Relationship Id="rId23" Type="http://schemas.openxmlformats.org/officeDocument/2006/relationships/image" Target="../media/image271.wmf"/><Relationship Id="rId28" Type="http://schemas.openxmlformats.org/officeDocument/2006/relationships/oleObject" Target="../embeddings/oleObject344.bin"/><Relationship Id="rId36" Type="http://schemas.openxmlformats.org/officeDocument/2006/relationships/oleObject" Target="../embeddings/oleObject348.bin"/><Relationship Id="rId10" Type="http://schemas.openxmlformats.org/officeDocument/2006/relationships/oleObject" Target="../embeddings/oleObject335.bin"/><Relationship Id="rId19" Type="http://schemas.openxmlformats.org/officeDocument/2006/relationships/image" Target="../media/image269.wmf"/><Relationship Id="rId31" Type="http://schemas.openxmlformats.org/officeDocument/2006/relationships/image" Target="../media/image275.wmf"/><Relationship Id="rId4" Type="http://schemas.openxmlformats.org/officeDocument/2006/relationships/oleObject" Target="../embeddings/oleObject332.bin"/><Relationship Id="rId9" Type="http://schemas.openxmlformats.org/officeDocument/2006/relationships/image" Target="../media/image264.wmf"/><Relationship Id="rId14" Type="http://schemas.openxmlformats.org/officeDocument/2006/relationships/oleObject" Target="../embeddings/oleObject337.bin"/><Relationship Id="rId22" Type="http://schemas.openxmlformats.org/officeDocument/2006/relationships/oleObject" Target="../embeddings/oleObject341.bin"/><Relationship Id="rId27" Type="http://schemas.openxmlformats.org/officeDocument/2006/relationships/image" Target="../media/image273.wmf"/><Relationship Id="rId30" Type="http://schemas.openxmlformats.org/officeDocument/2006/relationships/oleObject" Target="../embeddings/oleObject345.bin"/><Relationship Id="rId35" Type="http://schemas.openxmlformats.org/officeDocument/2006/relationships/image" Target="../media/image277.wmf"/><Relationship Id="rId8" Type="http://schemas.openxmlformats.org/officeDocument/2006/relationships/oleObject" Target="../embeddings/oleObject334.bin"/><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8" Type="http://schemas.openxmlformats.org/officeDocument/2006/relationships/image" Target="../media/image279.wmf"/><Relationship Id="rId13" Type="http://schemas.openxmlformats.org/officeDocument/2006/relationships/oleObject" Target="../embeddings/oleObject353.bin"/><Relationship Id="rId3" Type="http://schemas.openxmlformats.org/officeDocument/2006/relationships/notesSlide" Target="../notesSlides/notesSlide39.xml"/><Relationship Id="rId7" Type="http://schemas.openxmlformats.org/officeDocument/2006/relationships/oleObject" Target="../embeddings/oleObject350.bin"/><Relationship Id="rId12" Type="http://schemas.openxmlformats.org/officeDocument/2006/relationships/image" Target="../media/image281.wmf"/><Relationship Id="rId2" Type="http://schemas.openxmlformats.org/officeDocument/2006/relationships/slideLayout" Target="../slideLayouts/slideLayout2.xml"/><Relationship Id="rId16" Type="http://schemas.openxmlformats.org/officeDocument/2006/relationships/image" Target="../media/image283.wmf"/><Relationship Id="rId1" Type="http://schemas.openxmlformats.org/officeDocument/2006/relationships/tags" Target="../tags/tag40.xml"/><Relationship Id="rId6" Type="http://schemas.openxmlformats.org/officeDocument/2006/relationships/image" Target="../media/image262.wmf"/><Relationship Id="rId11" Type="http://schemas.openxmlformats.org/officeDocument/2006/relationships/oleObject" Target="../embeddings/oleObject352.bin"/><Relationship Id="rId5" Type="http://schemas.openxmlformats.org/officeDocument/2006/relationships/oleObject" Target="../embeddings/oleObject349.bin"/><Relationship Id="rId15" Type="http://schemas.openxmlformats.org/officeDocument/2006/relationships/oleObject" Target="../embeddings/oleObject354.bin"/><Relationship Id="rId10" Type="http://schemas.openxmlformats.org/officeDocument/2006/relationships/image" Target="../media/image280.wmf"/><Relationship Id="rId4" Type="http://schemas.openxmlformats.org/officeDocument/2006/relationships/hyperlink" Target="http://www.bcmath.ca/" TargetMode="External"/><Relationship Id="rId9" Type="http://schemas.openxmlformats.org/officeDocument/2006/relationships/oleObject" Target="../embeddings/oleObject351.bin"/><Relationship Id="rId14" Type="http://schemas.openxmlformats.org/officeDocument/2006/relationships/image" Target="../media/image282.wmf"/></Relationships>
</file>

<file path=ppt/slides/_rels/slide4.xml.rels><?xml version="1.0" encoding="UTF-8" standalone="yes"?>
<Relationships xmlns="http://schemas.openxmlformats.org/package/2006/relationships"><Relationship Id="rId13" Type="http://schemas.openxmlformats.org/officeDocument/2006/relationships/oleObject" Target="../embeddings/oleObject15.bin"/><Relationship Id="rId18" Type="http://schemas.openxmlformats.org/officeDocument/2006/relationships/oleObject" Target="../embeddings/oleObject18.bin"/><Relationship Id="rId26" Type="http://schemas.openxmlformats.org/officeDocument/2006/relationships/oleObject" Target="../embeddings/oleObject23.bin"/><Relationship Id="rId3" Type="http://schemas.openxmlformats.org/officeDocument/2006/relationships/notesSlide" Target="../notesSlides/notesSlide4.xml"/><Relationship Id="rId21" Type="http://schemas.openxmlformats.org/officeDocument/2006/relationships/image" Target="../media/image18.wmf"/><Relationship Id="rId34" Type="http://schemas.openxmlformats.org/officeDocument/2006/relationships/oleObject" Target="../embeddings/oleObject27.bin"/><Relationship Id="rId7" Type="http://schemas.openxmlformats.org/officeDocument/2006/relationships/oleObject" Target="../embeddings/oleObject12.bin"/><Relationship Id="rId12" Type="http://schemas.openxmlformats.org/officeDocument/2006/relationships/image" Target="../media/image15.wmf"/><Relationship Id="rId17" Type="http://schemas.openxmlformats.org/officeDocument/2006/relationships/oleObject" Target="../embeddings/oleObject17.bin"/><Relationship Id="rId25" Type="http://schemas.openxmlformats.org/officeDocument/2006/relationships/image" Target="../media/image20.wmf"/><Relationship Id="rId33" Type="http://schemas.openxmlformats.org/officeDocument/2006/relationships/image" Target="../media/image24.wmf"/><Relationship Id="rId2" Type="http://schemas.openxmlformats.org/officeDocument/2006/relationships/slideLayout" Target="../slideLayouts/slideLayout2.xml"/><Relationship Id="rId16" Type="http://schemas.openxmlformats.org/officeDocument/2006/relationships/image" Target="../media/image17.wmf"/><Relationship Id="rId20" Type="http://schemas.openxmlformats.org/officeDocument/2006/relationships/oleObject" Target="../embeddings/oleObject20.bin"/><Relationship Id="rId29" Type="http://schemas.openxmlformats.org/officeDocument/2006/relationships/image" Target="../media/image22.wmf"/><Relationship Id="rId1" Type="http://schemas.openxmlformats.org/officeDocument/2006/relationships/tags" Target="../tags/tag5.xml"/><Relationship Id="rId6" Type="http://schemas.openxmlformats.org/officeDocument/2006/relationships/image" Target="../media/image12.wmf"/><Relationship Id="rId11" Type="http://schemas.openxmlformats.org/officeDocument/2006/relationships/oleObject" Target="../embeddings/oleObject14.bin"/><Relationship Id="rId24" Type="http://schemas.openxmlformats.org/officeDocument/2006/relationships/oleObject" Target="../embeddings/oleObject22.bin"/><Relationship Id="rId32" Type="http://schemas.openxmlformats.org/officeDocument/2006/relationships/oleObject" Target="../embeddings/oleObject26.bin"/><Relationship Id="rId5" Type="http://schemas.openxmlformats.org/officeDocument/2006/relationships/oleObject" Target="../embeddings/oleObject11.bin"/><Relationship Id="rId15" Type="http://schemas.openxmlformats.org/officeDocument/2006/relationships/oleObject" Target="../embeddings/oleObject16.bin"/><Relationship Id="rId23" Type="http://schemas.openxmlformats.org/officeDocument/2006/relationships/image" Target="../media/image19.wmf"/><Relationship Id="rId28" Type="http://schemas.openxmlformats.org/officeDocument/2006/relationships/oleObject" Target="../embeddings/oleObject24.bin"/><Relationship Id="rId36" Type="http://schemas.openxmlformats.org/officeDocument/2006/relationships/hyperlink" Target="http://www.bcmath.ca/" TargetMode="External"/><Relationship Id="rId10" Type="http://schemas.openxmlformats.org/officeDocument/2006/relationships/image" Target="../media/image14.wmf"/><Relationship Id="rId19" Type="http://schemas.openxmlformats.org/officeDocument/2006/relationships/oleObject" Target="../embeddings/oleObject19.bin"/><Relationship Id="rId31" Type="http://schemas.openxmlformats.org/officeDocument/2006/relationships/image" Target="../media/image23.wmf"/><Relationship Id="rId4" Type="http://schemas.openxmlformats.org/officeDocument/2006/relationships/image" Target="../media/image20.png"/><Relationship Id="rId9" Type="http://schemas.openxmlformats.org/officeDocument/2006/relationships/oleObject" Target="../embeddings/oleObject13.bin"/><Relationship Id="rId14" Type="http://schemas.openxmlformats.org/officeDocument/2006/relationships/image" Target="../media/image16.wmf"/><Relationship Id="rId22" Type="http://schemas.openxmlformats.org/officeDocument/2006/relationships/oleObject" Target="../embeddings/oleObject21.bin"/><Relationship Id="rId27" Type="http://schemas.openxmlformats.org/officeDocument/2006/relationships/image" Target="../media/image21.wmf"/><Relationship Id="rId30" Type="http://schemas.openxmlformats.org/officeDocument/2006/relationships/oleObject" Target="../embeddings/oleObject25.bin"/><Relationship Id="rId35" Type="http://schemas.openxmlformats.org/officeDocument/2006/relationships/image" Target="../media/image25.wmf"/><Relationship Id="rId8" Type="http://schemas.openxmlformats.org/officeDocument/2006/relationships/image" Target="../media/image13.w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bcmath.ca/" TargetMode="External"/><Relationship Id="rId2" Type="http://schemas.openxmlformats.org/officeDocument/2006/relationships/video" Target="file:///C:\Users\danny%20young\Videos\RealPlayer%20Downloads\Atomic%20Bomb%20Explodes%20-%20Video.wmv" TargetMode="External"/><Relationship Id="rId1" Type="http://schemas.openxmlformats.org/officeDocument/2006/relationships/tags" Target="../tags/tag41.xml"/><Relationship Id="rId6" Type="http://schemas.openxmlformats.org/officeDocument/2006/relationships/slide" Target="slide25.xml"/><Relationship Id="rId5" Type="http://schemas.openxmlformats.org/officeDocument/2006/relationships/image" Target="../media/image28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57.bin"/><Relationship Id="rId13" Type="http://schemas.openxmlformats.org/officeDocument/2006/relationships/image" Target="../media/image289.wmf"/><Relationship Id="rId18" Type="http://schemas.openxmlformats.org/officeDocument/2006/relationships/oleObject" Target="../embeddings/oleObject362.bin"/><Relationship Id="rId3" Type="http://schemas.openxmlformats.org/officeDocument/2006/relationships/notesSlide" Target="../notesSlides/notesSlide42.xml"/><Relationship Id="rId21" Type="http://schemas.openxmlformats.org/officeDocument/2006/relationships/image" Target="../media/image293.wmf"/><Relationship Id="rId7" Type="http://schemas.openxmlformats.org/officeDocument/2006/relationships/image" Target="../media/image286.wmf"/><Relationship Id="rId12" Type="http://schemas.openxmlformats.org/officeDocument/2006/relationships/oleObject" Target="../embeddings/oleObject359.bin"/><Relationship Id="rId17" Type="http://schemas.openxmlformats.org/officeDocument/2006/relationships/image" Target="../media/image291.wmf"/><Relationship Id="rId25" Type="http://schemas.openxmlformats.org/officeDocument/2006/relationships/image" Target="../media/image295.wmf"/><Relationship Id="rId2" Type="http://schemas.openxmlformats.org/officeDocument/2006/relationships/slideLayout" Target="../slideLayouts/slideLayout2.xml"/><Relationship Id="rId16" Type="http://schemas.openxmlformats.org/officeDocument/2006/relationships/oleObject" Target="../embeddings/oleObject361.bin"/><Relationship Id="rId20" Type="http://schemas.openxmlformats.org/officeDocument/2006/relationships/oleObject" Target="../embeddings/oleObject363.bin"/><Relationship Id="rId1" Type="http://schemas.openxmlformats.org/officeDocument/2006/relationships/tags" Target="../tags/tag43.xml"/><Relationship Id="rId6" Type="http://schemas.openxmlformats.org/officeDocument/2006/relationships/oleObject" Target="../embeddings/oleObject356.bin"/><Relationship Id="rId11" Type="http://schemas.openxmlformats.org/officeDocument/2006/relationships/image" Target="../media/image288.wmf"/><Relationship Id="rId24" Type="http://schemas.openxmlformats.org/officeDocument/2006/relationships/oleObject" Target="../embeddings/oleObject365.bin"/><Relationship Id="rId5" Type="http://schemas.openxmlformats.org/officeDocument/2006/relationships/image" Target="../media/image285.wmf"/><Relationship Id="rId15" Type="http://schemas.openxmlformats.org/officeDocument/2006/relationships/image" Target="../media/image290.wmf"/><Relationship Id="rId23" Type="http://schemas.openxmlformats.org/officeDocument/2006/relationships/image" Target="../media/image294.wmf"/><Relationship Id="rId10" Type="http://schemas.openxmlformats.org/officeDocument/2006/relationships/oleObject" Target="../embeddings/oleObject358.bin"/><Relationship Id="rId19" Type="http://schemas.openxmlformats.org/officeDocument/2006/relationships/image" Target="../media/image292.wmf"/><Relationship Id="rId4" Type="http://schemas.openxmlformats.org/officeDocument/2006/relationships/oleObject" Target="../embeddings/oleObject355.bin"/><Relationship Id="rId9" Type="http://schemas.openxmlformats.org/officeDocument/2006/relationships/image" Target="../media/image287.wmf"/><Relationship Id="rId14" Type="http://schemas.openxmlformats.org/officeDocument/2006/relationships/oleObject" Target="../embeddings/oleObject360.bin"/><Relationship Id="rId22" Type="http://schemas.openxmlformats.org/officeDocument/2006/relationships/oleObject" Target="../embeddings/oleObject364.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68.bin"/><Relationship Id="rId13" Type="http://schemas.openxmlformats.org/officeDocument/2006/relationships/image" Target="../media/image300.wmf"/><Relationship Id="rId18" Type="http://schemas.openxmlformats.org/officeDocument/2006/relationships/oleObject" Target="../embeddings/oleObject373.bin"/><Relationship Id="rId3" Type="http://schemas.openxmlformats.org/officeDocument/2006/relationships/notesSlide" Target="../notesSlides/notesSlide43.xml"/><Relationship Id="rId21" Type="http://schemas.openxmlformats.org/officeDocument/2006/relationships/image" Target="../media/image304.wmf"/><Relationship Id="rId7" Type="http://schemas.openxmlformats.org/officeDocument/2006/relationships/image" Target="../media/image297.wmf"/><Relationship Id="rId12" Type="http://schemas.openxmlformats.org/officeDocument/2006/relationships/oleObject" Target="../embeddings/oleObject370.bin"/><Relationship Id="rId17" Type="http://schemas.openxmlformats.org/officeDocument/2006/relationships/image" Target="../media/image302.wmf"/><Relationship Id="rId25" Type="http://schemas.openxmlformats.org/officeDocument/2006/relationships/image" Target="../media/image306.wmf"/><Relationship Id="rId2" Type="http://schemas.openxmlformats.org/officeDocument/2006/relationships/slideLayout" Target="../slideLayouts/slideLayout2.xml"/><Relationship Id="rId16" Type="http://schemas.openxmlformats.org/officeDocument/2006/relationships/oleObject" Target="../embeddings/oleObject372.bin"/><Relationship Id="rId20" Type="http://schemas.openxmlformats.org/officeDocument/2006/relationships/oleObject" Target="../embeddings/oleObject374.bin"/><Relationship Id="rId1" Type="http://schemas.openxmlformats.org/officeDocument/2006/relationships/tags" Target="../tags/tag44.xml"/><Relationship Id="rId6" Type="http://schemas.openxmlformats.org/officeDocument/2006/relationships/oleObject" Target="../embeddings/oleObject367.bin"/><Relationship Id="rId11" Type="http://schemas.openxmlformats.org/officeDocument/2006/relationships/image" Target="../media/image299.wmf"/><Relationship Id="rId24" Type="http://schemas.openxmlformats.org/officeDocument/2006/relationships/oleObject" Target="../embeddings/oleObject376.bin"/><Relationship Id="rId5" Type="http://schemas.openxmlformats.org/officeDocument/2006/relationships/image" Target="../media/image296.wmf"/><Relationship Id="rId15" Type="http://schemas.openxmlformats.org/officeDocument/2006/relationships/image" Target="../media/image301.wmf"/><Relationship Id="rId23" Type="http://schemas.openxmlformats.org/officeDocument/2006/relationships/image" Target="../media/image305.wmf"/><Relationship Id="rId10" Type="http://schemas.openxmlformats.org/officeDocument/2006/relationships/oleObject" Target="../embeddings/oleObject369.bin"/><Relationship Id="rId19" Type="http://schemas.openxmlformats.org/officeDocument/2006/relationships/image" Target="../media/image303.wmf"/><Relationship Id="rId4" Type="http://schemas.openxmlformats.org/officeDocument/2006/relationships/oleObject" Target="../embeddings/oleObject366.bin"/><Relationship Id="rId9" Type="http://schemas.openxmlformats.org/officeDocument/2006/relationships/image" Target="../media/image298.wmf"/><Relationship Id="rId14" Type="http://schemas.openxmlformats.org/officeDocument/2006/relationships/oleObject" Target="../embeddings/oleObject371.bin"/><Relationship Id="rId22" Type="http://schemas.openxmlformats.org/officeDocument/2006/relationships/oleObject" Target="../embeddings/oleObject375.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79.bin"/><Relationship Id="rId13" Type="http://schemas.openxmlformats.org/officeDocument/2006/relationships/oleObject" Target="../embeddings/oleObject382.bin"/><Relationship Id="rId18" Type="http://schemas.openxmlformats.org/officeDocument/2006/relationships/image" Target="../media/image313.wmf"/><Relationship Id="rId3" Type="http://schemas.openxmlformats.org/officeDocument/2006/relationships/notesSlide" Target="../notesSlides/notesSlide44.xml"/><Relationship Id="rId7" Type="http://schemas.openxmlformats.org/officeDocument/2006/relationships/image" Target="../media/image308.wmf"/><Relationship Id="rId12" Type="http://schemas.openxmlformats.org/officeDocument/2006/relationships/image" Target="../media/image310.wmf"/><Relationship Id="rId17" Type="http://schemas.openxmlformats.org/officeDocument/2006/relationships/oleObject" Target="../embeddings/oleObject384.bin"/><Relationship Id="rId2" Type="http://schemas.openxmlformats.org/officeDocument/2006/relationships/slideLayout" Target="../slideLayouts/slideLayout2.xml"/><Relationship Id="rId16" Type="http://schemas.openxmlformats.org/officeDocument/2006/relationships/image" Target="../media/image312.wmf"/><Relationship Id="rId1" Type="http://schemas.openxmlformats.org/officeDocument/2006/relationships/tags" Target="../tags/tag45.xml"/><Relationship Id="rId6" Type="http://schemas.openxmlformats.org/officeDocument/2006/relationships/oleObject" Target="../embeddings/oleObject378.bin"/><Relationship Id="rId11" Type="http://schemas.openxmlformats.org/officeDocument/2006/relationships/oleObject" Target="../embeddings/oleObject381.bin"/><Relationship Id="rId5" Type="http://schemas.openxmlformats.org/officeDocument/2006/relationships/image" Target="../media/image307.wmf"/><Relationship Id="rId15" Type="http://schemas.openxmlformats.org/officeDocument/2006/relationships/oleObject" Target="../embeddings/oleObject383.bin"/><Relationship Id="rId10" Type="http://schemas.openxmlformats.org/officeDocument/2006/relationships/oleObject" Target="../embeddings/oleObject380.bin"/><Relationship Id="rId4" Type="http://schemas.openxmlformats.org/officeDocument/2006/relationships/oleObject" Target="../embeddings/oleObject377.bin"/><Relationship Id="rId9" Type="http://schemas.openxmlformats.org/officeDocument/2006/relationships/image" Target="../media/image309.wmf"/><Relationship Id="rId14" Type="http://schemas.openxmlformats.org/officeDocument/2006/relationships/image" Target="../media/image311.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387.bin"/><Relationship Id="rId13" Type="http://schemas.openxmlformats.org/officeDocument/2006/relationships/image" Target="../media/image312.wmf"/><Relationship Id="rId18" Type="http://schemas.openxmlformats.org/officeDocument/2006/relationships/oleObject" Target="../embeddings/oleObject392.bin"/><Relationship Id="rId26" Type="http://schemas.openxmlformats.org/officeDocument/2006/relationships/oleObject" Target="../embeddings/oleObject396.bin"/><Relationship Id="rId3" Type="http://schemas.openxmlformats.org/officeDocument/2006/relationships/notesSlide" Target="../notesSlides/notesSlide45.xml"/><Relationship Id="rId21" Type="http://schemas.openxmlformats.org/officeDocument/2006/relationships/image" Target="../media/image318.wmf"/><Relationship Id="rId7" Type="http://schemas.openxmlformats.org/officeDocument/2006/relationships/image" Target="../media/image310.wmf"/><Relationship Id="rId12" Type="http://schemas.openxmlformats.org/officeDocument/2006/relationships/oleObject" Target="../embeddings/oleObject389.bin"/><Relationship Id="rId17" Type="http://schemas.openxmlformats.org/officeDocument/2006/relationships/image" Target="../media/image316.wmf"/><Relationship Id="rId25" Type="http://schemas.openxmlformats.org/officeDocument/2006/relationships/image" Target="../media/image320.wmf"/><Relationship Id="rId2" Type="http://schemas.openxmlformats.org/officeDocument/2006/relationships/slideLayout" Target="../slideLayouts/slideLayout2.xml"/><Relationship Id="rId16" Type="http://schemas.openxmlformats.org/officeDocument/2006/relationships/oleObject" Target="../embeddings/oleObject391.bin"/><Relationship Id="rId20" Type="http://schemas.openxmlformats.org/officeDocument/2006/relationships/oleObject" Target="../embeddings/oleObject393.bin"/><Relationship Id="rId1" Type="http://schemas.openxmlformats.org/officeDocument/2006/relationships/tags" Target="../tags/tag46.xml"/><Relationship Id="rId6" Type="http://schemas.openxmlformats.org/officeDocument/2006/relationships/oleObject" Target="../embeddings/oleObject386.bin"/><Relationship Id="rId11" Type="http://schemas.openxmlformats.org/officeDocument/2006/relationships/image" Target="../media/image315.wmf"/><Relationship Id="rId24" Type="http://schemas.openxmlformats.org/officeDocument/2006/relationships/oleObject" Target="../embeddings/oleObject395.bin"/><Relationship Id="rId5" Type="http://schemas.openxmlformats.org/officeDocument/2006/relationships/image" Target="../media/image308.wmf"/><Relationship Id="rId15" Type="http://schemas.openxmlformats.org/officeDocument/2006/relationships/image" Target="../media/image313.wmf"/><Relationship Id="rId23" Type="http://schemas.openxmlformats.org/officeDocument/2006/relationships/image" Target="../media/image319.wmf"/><Relationship Id="rId10" Type="http://schemas.openxmlformats.org/officeDocument/2006/relationships/oleObject" Target="../embeddings/oleObject388.bin"/><Relationship Id="rId19" Type="http://schemas.openxmlformats.org/officeDocument/2006/relationships/image" Target="../media/image317.wmf"/><Relationship Id="rId4" Type="http://schemas.openxmlformats.org/officeDocument/2006/relationships/oleObject" Target="../embeddings/oleObject385.bin"/><Relationship Id="rId9" Type="http://schemas.openxmlformats.org/officeDocument/2006/relationships/image" Target="../media/image314.wmf"/><Relationship Id="rId14" Type="http://schemas.openxmlformats.org/officeDocument/2006/relationships/oleObject" Target="../embeddings/oleObject390.bin"/><Relationship Id="rId22" Type="http://schemas.openxmlformats.org/officeDocument/2006/relationships/oleObject" Target="../embeddings/oleObject394.bin"/><Relationship Id="rId27" Type="http://schemas.openxmlformats.org/officeDocument/2006/relationships/image" Target="../media/image321.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323.wmf"/><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oleObject" Target="../embeddings/oleObject398.bin"/><Relationship Id="rId5" Type="http://schemas.openxmlformats.org/officeDocument/2006/relationships/image" Target="../media/image322.wmf"/><Relationship Id="rId4" Type="http://schemas.openxmlformats.org/officeDocument/2006/relationships/oleObject" Target="../embeddings/oleObject397.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323.wmf"/><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oleObject" Target="../embeddings/oleObject400.bin"/><Relationship Id="rId5" Type="http://schemas.openxmlformats.org/officeDocument/2006/relationships/image" Target="../media/image322.wmf"/><Relationship Id="rId4" Type="http://schemas.openxmlformats.org/officeDocument/2006/relationships/oleObject" Target="../embeddings/oleObject399.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403.bin"/><Relationship Id="rId3" Type="http://schemas.openxmlformats.org/officeDocument/2006/relationships/notesSlide" Target="../notesSlides/notesSlide49.xml"/><Relationship Id="rId7" Type="http://schemas.openxmlformats.org/officeDocument/2006/relationships/image" Target="../media/image325.wmf"/><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oleObject" Target="../embeddings/oleObject402.bin"/><Relationship Id="rId11" Type="http://schemas.openxmlformats.org/officeDocument/2006/relationships/image" Target="../media/image327.wmf"/><Relationship Id="rId5" Type="http://schemas.openxmlformats.org/officeDocument/2006/relationships/image" Target="../media/image324.wmf"/><Relationship Id="rId10" Type="http://schemas.openxmlformats.org/officeDocument/2006/relationships/oleObject" Target="../embeddings/oleObject404.bin"/><Relationship Id="rId4" Type="http://schemas.openxmlformats.org/officeDocument/2006/relationships/oleObject" Target="../embeddings/oleObject401.bin"/><Relationship Id="rId9" Type="http://schemas.openxmlformats.org/officeDocument/2006/relationships/image" Target="../media/image326.wmf"/></Relationships>
</file>

<file path=ppt/slides/_rels/slide5.xml.rels><?xml version="1.0" encoding="UTF-8" standalone="yes"?>
<Relationships xmlns="http://schemas.openxmlformats.org/package/2006/relationships"><Relationship Id="rId13" Type="http://schemas.openxmlformats.org/officeDocument/2006/relationships/oleObject" Target="../embeddings/oleObject32.bin"/><Relationship Id="rId18" Type="http://schemas.openxmlformats.org/officeDocument/2006/relationships/image" Target="../media/image32.wmf"/><Relationship Id="rId26" Type="http://schemas.openxmlformats.org/officeDocument/2006/relationships/image" Target="../media/image36.wmf"/><Relationship Id="rId39" Type="http://schemas.openxmlformats.org/officeDocument/2006/relationships/oleObject" Target="../embeddings/oleObject45.bin"/><Relationship Id="rId21" Type="http://schemas.openxmlformats.org/officeDocument/2006/relationships/oleObject" Target="../embeddings/oleObject36.bin"/><Relationship Id="rId34" Type="http://schemas.openxmlformats.org/officeDocument/2006/relationships/image" Target="../media/image40.wmf"/><Relationship Id="rId42" Type="http://schemas.openxmlformats.org/officeDocument/2006/relationships/image" Target="../media/image44.wmf"/><Relationship Id="rId47" Type="http://schemas.openxmlformats.org/officeDocument/2006/relationships/oleObject" Target="../embeddings/oleObject49.bin"/><Relationship Id="rId50" Type="http://schemas.openxmlformats.org/officeDocument/2006/relationships/image" Target="../media/image48.wmf"/><Relationship Id="rId7" Type="http://schemas.openxmlformats.org/officeDocument/2006/relationships/oleObject" Target="../embeddings/oleObject29.bin"/><Relationship Id="rId2" Type="http://schemas.openxmlformats.org/officeDocument/2006/relationships/slideLayout" Target="../slideLayouts/slideLayout2.xml"/><Relationship Id="rId16" Type="http://schemas.openxmlformats.org/officeDocument/2006/relationships/image" Target="../media/image31.wmf"/><Relationship Id="rId29" Type="http://schemas.openxmlformats.org/officeDocument/2006/relationships/oleObject" Target="../embeddings/oleObject40.bin"/><Relationship Id="rId11" Type="http://schemas.openxmlformats.org/officeDocument/2006/relationships/oleObject" Target="../embeddings/oleObject31.bin"/><Relationship Id="rId24" Type="http://schemas.openxmlformats.org/officeDocument/2006/relationships/image" Target="../media/image35.wmf"/><Relationship Id="rId32" Type="http://schemas.openxmlformats.org/officeDocument/2006/relationships/image" Target="../media/image39.wmf"/><Relationship Id="rId37" Type="http://schemas.openxmlformats.org/officeDocument/2006/relationships/oleObject" Target="../embeddings/oleObject44.bin"/><Relationship Id="rId40" Type="http://schemas.openxmlformats.org/officeDocument/2006/relationships/image" Target="../media/image43.wmf"/><Relationship Id="rId45" Type="http://schemas.openxmlformats.org/officeDocument/2006/relationships/oleObject" Target="../embeddings/oleObject48.bin"/><Relationship Id="rId5" Type="http://schemas.openxmlformats.org/officeDocument/2006/relationships/image" Target="../media/image26.wmf"/><Relationship Id="rId15" Type="http://schemas.openxmlformats.org/officeDocument/2006/relationships/oleObject" Target="../embeddings/oleObject33.bin"/><Relationship Id="rId23" Type="http://schemas.openxmlformats.org/officeDocument/2006/relationships/oleObject" Target="../embeddings/oleObject37.bin"/><Relationship Id="rId28" Type="http://schemas.openxmlformats.org/officeDocument/2006/relationships/image" Target="../media/image37.wmf"/><Relationship Id="rId36" Type="http://schemas.openxmlformats.org/officeDocument/2006/relationships/image" Target="../media/image41.wmf"/><Relationship Id="rId49" Type="http://schemas.openxmlformats.org/officeDocument/2006/relationships/oleObject" Target="../embeddings/oleObject50.bin"/><Relationship Id="rId10" Type="http://schemas.openxmlformats.org/officeDocument/2006/relationships/image" Target="../media/image28.wmf"/><Relationship Id="rId19" Type="http://schemas.openxmlformats.org/officeDocument/2006/relationships/oleObject" Target="../embeddings/oleObject35.bin"/><Relationship Id="rId31" Type="http://schemas.openxmlformats.org/officeDocument/2006/relationships/oleObject" Target="../embeddings/oleObject41.bin"/><Relationship Id="rId44" Type="http://schemas.openxmlformats.org/officeDocument/2006/relationships/image" Target="../media/image45.wmf"/><Relationship Id="rId4" Type="http://schemas.openxmlformats.org/officeDocument/2006/relationships/oleObject" Target="../embeddings/oleObject28.bin"/><Relationship Id="rId9" Type="http://schemas.openxmlformats.org/officeDocument/2006/relationships/oleObject" Target="../embeddings/oleObject30.bin"/><Relationship Id="rId14" Type="http://schemas.openxmlformats.org/officeDocument/2006/relationships/image" Target="../media/image30.wmf"/><Relationship Id="rId22" Type="http://schemas.openxmlformats.org/officeDocument/2006/relationships/image" Target="../media/image34.wmf"/><Relationship Id="rId27" Type="http://schemas.openxmlformats.org/officeDocument/2006/relationships/oleObject" Target="../embeddings/oleObject39.bin"/><Relationship Id="rId30" Type="http://schemas.openxmlformats.org/officeDocument/2006/relationships/image" Target="../media/image38.wmf"/><Relationship Id="rId35" Type="http://schemas.openxmlformats.org/officeDocument/2006/relationships/oleObject" Target="../embeddings/oleObject43.bin"/><Relationship Id="rId43" Type="http://schemas.openxmlformats.org/officeDocument/2006/relationships/oleObject" Target="../embeddings/oleObject47.bin"/><Relationship Id="rId48" Type="http://schemas.openxmlformats.org/officeDocument/2006/relationships/image" Target="../media/image47.wmf"/><Relationship Id="rId8" Type="http://schemas.openxmlformats.org/officeDocument/2006/relationships/image" Target="../media/image27.wmf"/><Relationship Id="rId3" Type="http://schemas.openxmlformats.org/officeDocument/2006/relationships/notesSlide" Target="../notesSlides/notesSlide5.xml"/><Relationship Id="rId12" Type="http://schemas.openxmlformats.org/officeDocument/2006/relationships/image" Target="../media/image29.wmf"/><Relationship Id="rId17" Type="http://schemas.openxmlformats.org/officeDocument/2006/relationships/oleObject" Target="../embeddings/oleObject34.bin"/><Relationship Id="rId25" Type="http://schemas.openxmlformats.org/officeDocument/2006/relationships/oleObject" Target="../embeddings/oleObject38.bin"/><Relationship Id="rId33" Type="http://schemas.openxmlformats.org/officeDocument/2006/relationships/oleObject" Target="../embeddings/oleObject42.bin"/><Relationship Id="rId38" Type="http://schemas.openxmlformats.org/officeDocument/2006/relationships/image" Target="../media/image42.wmf"/><Relationship Id="rId46" Type="http://schemas.openxmlformats.org/officeDocument/2006/relationships/image" Target="../media/image46.wmf"/><Relationship Id="rId20" Type="http://schemas.openxmlformats.org/officeDocument/2006/relationships/image" Target="../media/image33.wmf"/><Relationship Id="rId41" Type="http://schemas.openxmlformats.org/officeDocument/2006/relationships/oleObject" Target="../embeddings/oleObject46.bin"/><Relationship Id="rId1" Type="http://schemas.openxmlformats.org/officeDocument/2006/relationships/tags" Target="../tags/tag6.xml"/><Relationship Id="rId6" Type="http://schemas.openxmlformats.org/officeDocument/2006/relationships/hyperlink" Target="http://www.bcmath.ca/"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334.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13" Type="http://schemas.openxmlformats.org/officeDocument/2006/relationships/image" Target="../media/image49.wmf"/><Relationship Id="rId18" Type="http://schemas.openxmlformats.org/officeDocument/2006/relationships/oleObject" Target="../embeddings/oleObject58.bin"/><Relationship Id="rId26" Type="http://schemas.openxmlformats.org/officeDocument/2006/relationships/image" Target="../media/image54.wmf"/><Relationship Id="rId39" Type="http://schemas.openxmlformats.org/officeDocument/2006/relationships/oleObject" Target="../embeddings/oleObject72.bin"/><Relationship Id="rId21" Type="http://schemas.openxmlformats.org/officeDocument/2006/relationships/image" Target="../media/image26.wmf"/><Relationship Id="rId34" Type="http://schemas.openxmlformats.org/officeDocument/2006/relationships/image" Target="../media/image56.wmf"/><Relationship Id="rId42" Type="http://schemas.openxmlformats.org/officeDocument/2006/relationships/oleObject" Target="../embeddings/oleObject74.bin"/><Relationship Id="rId47" Type="http://schemas.openxmlformats.org/officeDocument/2006/relationships/image" Target="../media/image61.wmf"/><Relationship Id="rId50" Type="http://schemas.openxmlformats.org/officeDocument/2006/relationships/hyperlink" Target="http://www.bcmath.ca/" TargetMode="External"/><Relationship Id="rId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57.bin"/><Relationship Id="rId29" Type="http://schemas.openxmlformats.org/officeDocument/2006/relationships/oleObject" Target="../embeddings/oleObject65.bin"/><Relationship Id="rId11" Type="http://schemas.openxmlformats.org/officeDocument/2006/relationships/image" Target="../media/image47.wmf"/><Relationship Id="rId24" Type="http://schemas.openxmlformats.org/officeDocument/2006/relationships/oleObject" Target="../embeddings/oleObject61.bin"/><Relationship Id="rId32" Type="http://schemas.openxmlformats.org/officeDocument/2006/relationships/oleObject" Target="../embeddings/oleObject67.bin"/><Relationship Id="rId37" Type="http://schemas.openxmlformats.org/officeDocument/2006/relationships/oleObject" Target="../embeddings/oleObject70.bin"/><Relationship Id="rId40" Type="http://schemas.openxmlformats.org/officeDocument/2006/relationships/image" Target="../media/image58.wmf"/><Relationship Id="rId45" Type="http://schemas.openxmlformats.org/officeDocument/2006/relationships/image" Target="../media/image60.wmf"/><Relationship Id="rId5" Type="http://schemas.openxmlformats.org/officeDocument/2006/relationships/image" Target="../media/image29.wmf"/><Relationship Id="rId15" Type="http://schemas.openxmlformats.org/officeDocument/2006/relationships/image" Target="../media/image50.wmf"/><Relationship Id="rId23" Type="http://schemas.openxmlformats.org/officeDocument/2006/relationships/image" Target="../media/image53.wmf"/><Relationship Id="rId28" Type="http://schemas.openxmlformats.org/officeDocument/2006/relationships/oleObject" Target="../embeddings/oleObject64.bin"/><Relationship Id="rId36" Type="http://schemas.openxmlformats.org/officeDocument/2006/relationships/image" Target="../media/image57.wmf"/><Relationship Id="rId49" Type="http://schemas.openxmlformats.org/officeDocument/2006/relationships/image" Target="../media/image62.wmf"/><Relationship Id="rId10" Type="http://schemas.openxmlformats.org/officeDocument/2006/relationships/oleObject" Target="../embeddings/oleObject54.bin"/><Relationship Id="rId19" Type="http://schemas.openxmlformats.org/officeDocument/2006/relationships/image" Target="../media/image52.wmf"/><Relationship Id="rId31" Type="http://schemas.openxmlformats.org/officeDocument/2006/relationships/oleObject" Target="../embeddings/oleObject66.bin"/><Relationship Id="rId44" Type="http://schemas.openxmlformats.org/officeDocument/2006/relationships/oleObject" Target="../embeddings/oleObject75.bin"/><Relationship Id="rId4" Type="http://schemas.openxmlformats.org/officeDocument/2006/relationships/oleObject" Target="../embeddings/oleObject51.bin"/><Relationship Id="rId9" Type="http://schemas.openxmlformats.org/officeDocument/2006/relationships/image" Target="../media/image33.wmf"/><Relationship Id="rId14" Type="http://schemas.openxmlformats.org/officeDocument/2006/relationships/oleObject" Target="../embeddings/oleObject56.bin"/><Relationship Id="rId22" Type="http://schemas.openxmlformats.org/officeDocument/2006/relationships/oleObject" Target="../embeddings/oleObject60.bin"/><Relationship Id="rId27" Type="http://schemas.openxmlformats.org/officeDocument/2006/relationships/oleObject" Target="../embeddings/oleObject63.bin"/><Relationship Id="rId30" Type="http://schemas.openxmlformats.org/officeDocument/2006/relationships/image" Target="../media/image55.wmf"/><Relationship Id="rId35" Type="http://schemas.openxmlformats.org/officeDocument/2006/relationships/oleObject" Target="../embeddings/oleObject69.bin"/><Relationship Id="rId43" Type="http://schemas.openxmlformats.org/officeDocument/2006/relationships/image" Target="../media/image59.wmf"/><Relationship Id="rId48" Type="http://schemas.openxmlformats.org/officeDocument/2006/relationships/oleObject" Target="../embeddings/oleObject77.bin"/><Relationship Id="rId8" Type="http://schemas.openxmlformats.org/officeDocument/2006/relationships/oleObject" Target="../embeddings/oleObject53.bin"/><Relationship Id="rId3" Type="http://schemas.openxmlformats.org/officeDocument/2006/relationships/notesSlide" Target="../notesSlides/notesSlide7.xml"/><Relationship Id="rId12" Type="http://schemas.openxmlformats.org/officeDocument/2006/relationships/oleObject" Target="../embeddings/oleObject55.bin"/><Relationship Id="rId17" Type="http://schemas.openxmlformats.org/officeDocument/2006/relationships/image" Target="../media/image51.wmf"/><Relationship Id="rId25" Type="http://schemas.openxmlformats.org/officeDocument/2006/relationships/oleObject" Target="../embeddings/oleObject62.bin"/><Relationship Id="rId33" Type="http://schemas.openxmlformats.org/officeDocument/2006/relationships/oleObject" Target="../embeddings/oleObject68.bin"/><Relationship Id="rId38" Type="http://schemas.openxmlformats.org/officeDocument/2006/relationships/oleObject" Target="../embeddings/oleObject71.bin"/><Relationship Id="rId46" Type="http://schemas.openxmlformats.org/officeDocument/2006/relationships/oleObject" Target="../embeddings/oleObject76.bin"/><Relationship Id="rId20" Type="http://schemas.openxmlformats.org/officeDocument/2006/relationships/oleObject" Target="../embeddings/oleObject59.bin"/><Relationship Id="rId41" Type="http://schemas.openxmlformats.org/officeDocument/2006/relationships/oleObject" Target="../embeddings/oleObject73.bin"/><Relationship Id="rId1" Type="http://schemas.openxmlformats.org/officeDocument/2006/relationships/tags" Target="../tags/tag8.xml"/><Relationship Id="rId6" Type="http://schemas.openxmlformats.org/officeDocument/2006/relationships/oleObject" Target="../embeddings/oleObject52.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50.wmf"/><Relationship Id="rId18" Type="http://schemas.openxmlformats.org/officeDocument/2006/relationships/oleObject" Target="../embeddings/oleObject79.bin"/><Relationship Id="rId3" Type="http://schemas.openxmlformats.org/officeDocument/2006/relationships/notesSlide" Target="../notesSlides/notesSlide8.xml"/><Relationship Id="rId21" Type="http://schemas.openxmlformats.org/officeDocument/2006/relationships/image" Target="../media/image65.wmf"/><Relationship Id="rId7" Type="http://schemas.openxmlformats.org/officeDocument/2006/relationships/image" Target="../media/image31.wmf"/><Relationship Id="rId12" Type="http://schemas.openxmlformats.org/officeDocument/2006/relationships/oleObject" Target="../embeddings/oleObject56.bin"/><Relationship Id="rId17" Type="http://schemas.openxmlformats.org/officeDocument/2006/relationships/image" Target="../media/image63.wmf"/><Relationship Id="rId2" Type="http://schemas.openxmlformats.org/officeDocument/2006/relationships/slideLayout" Target="../slideLayouts/slideLayout2.xml"/><Relationship Id="rId16" Type="http://schemas.openxmlformats.org/officeDocument/2006/relationships/oleObject" Target="../embeddings/oleObject78.bin"/><Relationship Id="rId20" Type="http://schemas.openxmlformats.org/officeDocument/2006/relationships/oleObject" Target="../embeddings/oleObject80.bin"/><Relationship Id="rId1" Type="http://schemas.openxmlformats.org/officeDocument/2006/relationships/tags" Target="../tags/tag9.xml"/><Relationship Id="rId6" Type="http://schemas.openxmlformats.org/officeDocument/2006/relationships/oleObject" Target="../embeddings/oleObject52.bin"/><Relationship Id="rId11" Type="http://schemas.openxmlformats.org/officeDocument/2006/relationships/image" Target="../media/image49.wmf"/><Relationship Id="rId5" Type="http://schemas.openxmlformats.org/officeDocument/2006/relationships/image" Target="../media/image29.wmf"/><Relationship Id="rId15" Type="http://schemas.openxmlformats.org/officeDocument/2006/relationships/image" Target="../media/image51.wmf"/><Relationship Id="rId10" Type="http://schemas.openxmlformats.org/officeDocument/2006/relationships/oleObject" Target="../embeddings/oleObject55.bin"/><Relationship Id="rId19" Type="http://schemas.openxmlformats.org/officeDocument/2006/relationships/image" Target="../media/image64.wmf"/><Relationship Id="rId4" Type="http://schemas.openxmlformats.org/officeDocument/2006/relationships/oleObject" Target="../embeddings/oleObject51.bin"/><Relationship Id="rId9" Type="http://schemas.openxmlformats.org/officeDocument/2006/relationships/image" Target="../media/image33.wmf"/><Relationship Id="rId1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63D4-2208-40D7-ACEE-93C376D1BE52}"/>
              </a:ext>
            </a:extLst>
          </p:cNvPr>
          <p:cNvSpPr>
            <a:spLocks noGrp="1"/>
          </p:cNvSpPr>
          <p:nvPr>
            <p:ph type="ctrTitle"/>
          </p:nvPr>
        </p:nvSpPr>
        <p:spPr>
          <a:xfrm>
            <a:off x="3810000" y="3124200"/>
            <a:ext cx="6172200" cy="1893888"/>
          </a:xfrm>
        </p:spPr>
        <p:txBody>
          <a:bodyPr>
            <a:normAutofit fontScale="90000"/>
          </a:bodyPr>
          <a:lstStyle/>
          <a:p>
            <a:pPr eaLnBrk="1" fontAlgn="auto" hangingPunct="1">
              <a:spcAft>
                <a:spcPts val="0"/>
              </a:spcAft>
              <a:defRPr/>
            </a:pPr>
            <a:r>
              <a:rPr lang="en-CA" dirty="0"/>
              <a:t>Sect. 5.5 Applications of Exponential and Logarithmic </a:t>
            </a:r>
            <a:br>
              <a:rPr lang="en-CA" dirty="0"/>
            </a:br>
            <a:r>
              <a:rPr lang="en-CA" dirty="0"/>
              <a:t>Functions</a:t>
            </a:r>
          </a:p>
        </p:txBody>
      </p:sp>
      <p:sp>
        <p:nvSpPr>
          <p:cNvPr id="9219" name="Subtitle 2">
            <a:extLst>
              <a:ext uri="{FF2B5EF4-FFF2-40B4-BE49-F238E27FC236}">
                <a16:creationId xmlns:a16="http://schemas.microsoft.com/office/drawing/2014/main" id="{1CF7C536-7CBA-4FAA-A88C-2468F6B9BCBD}"/>
              </a:ext>
            </a:extLst>
          </p:cNvPr>
          <p:cNvSpPr>
            <a:spLocks noGrp="1"/>
          </p:cNvSpPr>
          <p:nvPr>
            <p:ph type="subTitle" idx="1"/>
          </p:nvPr>
        </p:nvSpPr>
        <p:spPr>
          <a:xfrm>
            <a:off x="3810000" y="5003800"/>
            <a:ext cx="6172200" cy="1371600"/>
          </a:xfrm>
        </p:spPr>
        <p:txBody>
          <a:bodyPr/>
          <a:lstStyle/>
          <a:p>
            <a:pPr eaLnBrk="1" hangingPunct="1"/>
            <a:endParaRPr lang="en-CA" altLang="en-US" dirty="0"/>
          </a:p>
        </p:txBody>
      </p:sp>
      <p:sp>
        <p:nvSpPr>
          <p:cNvPr id="9220" name="Text Box 5">
            <a:extLst>
              <a:ext uri="{FF2B5EF4-FFF2-40B4-BE49-F238E27FC236}">
                <a16:creationId xmlns:a16="http://schemas.microsoft.com/office/drawing/2014/main" id="{DA0C9A63-2735-436F-A979-928003B0C027}"/>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dirty="0">
                <a:latin typeface="Arial" panose="020B0604020202020204" pitchFamily="34" charset="0"/>
              </a:rPr>
              <a:t>© Copyright all rights reserved to Homework depot: </a:t>
            </a:r>
            <a:r>
              <a:rPr lang="en-US" altLang="en-US" sz="1000" dirty="0">
                <a:latin typeface="Arial" panose="020B0604020202020204" pitchFamily="34" charset="0"/>
                <a:hlinkClick r:id="rId4"/>
              </a:rPr>
              <a:t>www.BCMath.ca</a:t>
            </a:r>
            <a:r>
              <a:rPr lang="en-US" altLang="en-US" sz="1000" dirty="0">
                <a:latin typeface="Arial" panose="020B0604020202020204" pitchFamily="34" charset="0"/>
              </a:rPr>
              <a:t> </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9735-C1F7-435E-91B1-A07D4A2D9203}"/>
              </a:ext>
            </a:extLst>
          </p:cNvPr>
          <p:cNvSpPr>
            <a:spLocks noGrp="1"/>
          </p:cNvSpPr>
          <p:nvPr>
            <p:ph type="title"/>
          </p:nvPr>
        </p:nvSpPr>
        <p:spPr>
          <a:xfrm>
            <a:off x="479376" y="274638"/>
            <a:ext cx="11305256" cy="1143000"/>
          </a:xfrm>
        </p:spPr>
        <p:txBody>
          <a:bodyPr>
            <a:normAutofit fontScale="90000"/>
          </a:bodyPr>
          <a:lstStyle/>
          <a:p>
            <a:pPr>
              <a:defRPr/>
            </a:pPr>
            <a:r>
              <a:rPr lang="en-CA" dirty="0"/>
              <a:t>Ex: If John deposited $2000 in a bank at 4.5% interest compounded by the minute, how much interest will he make in 15 years?</a:t>
            </a:r>
          </a:p>
        </p:txBody>
      </p:sp>
      <p:graphicFrame>
        <p:nvGraphicFramePr>
          <p:cNvPr id="28675" name="Object 3">
            <a:extLst>
              <a:ext uri="{FF2B5EF4-FFF2-40B4-BE49-F238E27FC236}">
                <a16:creationId xmlns:a16="http://schemas.microsoft.com/office/drawing/2014/main" id="{45061948-3C33-4B06-83FA-E7C79D6F2560}"/>
              </a:ext>
            </a:extLst>
          </p:cNvPr>
          <p:cNvGraphicFramePr>
            <a:graphicFrameLocks noChangeAspect="1"/>
          </p:cNvGraphicFramePr>
          <p:nvPr/>
        </p:nvGraphicFramePr>
        <p:xfrm>
          <a:off x="1989139" y="1647825"/>
          <a:ext cx="568325" cy="469900"/>
        </p:xfrm>
        <a:graphic>
          <a:graphicData uri="http://schemas.openxmlformats.org/presentationml/2006/ole">
            <mc:AlternateContent xmlns:mc="http://schemas.openxmlformats.org/markup-compatibility/2006">
              <mc:Choice xmlns:v="urn:schemas-microsoft-com:vml" Requires="v">
                <p:oleObj name="Equation" r:id="rId4" imgW="215619" imgH="177569" progId="Equation.DSMT4">
                  <p:embed/>
                </p:oleObj>
              </mc:Choice>
              <mc:Fallback>
                <p:oleObj name="Equation" r:id="rId4" imgW="215619" imgH="177569" progId="Equation.DSMT4">
                  <p:embed/>
                  <p:pic>
                    <p:nvPicPr>
                      <p:cNvPr id="28675" name="Object 3">
                        <a:extLst>
                          <a:ext uri="{FF2B5EF4-FFF2-40B4-BE49-F238E27FC236}">
                            <a16:creationId xmlns:a16="http://schemas.microsoft.com/office/drawing/2014/main" id="{45061948-3C33-4B06-83FA-E7C79D6F2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9" y="1647825"/>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3">
            <a:extLst>
              <a:ext uri="{FF2B5EF4-FFF2-40B4-BE49-F238E27FC236}">
                <a16:creationId xmlns:a16="http://schemas.microsoft.com/office/drawing/2014/main" id="{40691AE8-E33C-42B4-A99F-2C756F5F0D0E}"/>
              </a:ext>
            </a:extLst>
          </p:cNvPr>
          <p:cNvGraphicFramePr>
            <a:graphicFrameLocks noChangeAspect="1"/>
          </p:cNvGraphicFramePr>
          <p:nvPr/>
        </p:nvGraphicFramePr>
        <p:xfrm>
          <a:off x="2097088" y="2190750"/>
          <a:ext cx="469900" cy="401638"/>
        </p:xfrm>
        <a:graphic>
          <a:graphicData uri="http://schemas.openxmlformats.org/presentationml/2006/ole">
            <mc:AlternateContent xmlns:mc="http://schemas.openxmlformats.org/markup-compatibility/2006">
              <mc:Choice xmlns:v="urn:schemas-microsoft-com:vml" Requires="v">
                <p:oleObj name="Equation" r:id="rId6" imgW="177569" imgH="152202" progId="Equation.DSMT4">
                  <p:embed/>
                </p:oleObj>
              </mc:Choice>
              <mc:Fallback>
                <p:oleObj name="Equation" r:id="rId6" imgW="177569" imgH="152202" progId="Equation.DSMT4">
                  <p:embed/>
                  <p:pic>
                    <p:nvPicPr>
                      <p:cNvPr id="28676" name="Object 3">
                        <a:extLst>
                          <a:ext uri="{FF2B5EF4-FFF2-40B4-BE49-F238E27FC236}">
                            <a16:creationId xmlns:a16="http://schemas.microsoft.com/office/drawing/2014/main" id="{40691AE8-E33C-42B4-A99F-2C756F5F0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7088" y="2190750"/>
                        <a:ext cx="4699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4">
            <a:extLst>
              <a:ext uri="{FF2B5EF4-FFF2-40B4-BE49-F238E27FC236}">
                <a16:creationId xmlns:a16="http://schemas.microsoft.com/office/drawing/2014/main" id="{B2497A20-4A68-49B0-A420-C247F972D4EE}"/>
              </a:ext>
            </a:extLst>
          </p:cNvPr>
          <p:cNvGraphicFramePr>
            <a:graphicFrameLocks noChangeAspect="1"/>
          </p:cNvGraphicFramePr>
          <p:nvPr/>
        </p:nvGraphicFramePr>
        <p:xfrm>
          <a:off x="4227514" y="1681164"/>
          <a:ext cx="504825" cy="401637"/>
        </p:xfrm>
        <a:graphic>
          <a:graphicData uri="http://schemas.openxmlformats.org/presentationml/2006/ole">
            <mc:AlternateContent xmlns:mc="http://schemas.openxmlformats.org/markup-compatibility/2006">
              <mc:Choice xmlns:v="urn:schemas-microsoft-com:vml" Requires="v">
                <p:oleObj name="Equation" r:id="rId8" imgW="190417" imgH="152334" progId="Equation.DSMT4">
                  <p:embed/>
                </p:oleObj>
              </mc:Choice>
              <mc:Fallback>
                <p:oleObj name="Equation" r:id="rId8" imgW="190417" imgH="152334" progId="Equation.DSMT4">
                  <p:embed/>
                  <p:pic>
                    <p:nvPicPr>
                      <p:cNvPr id="28677" name="Object 4">
                        <a:extLst>
                          <a:ext uri="{FF2B5EF4-FFF2-40B4-BE49-F238E27FC236}">
                            <a16:creationId xmlns:a16="http://schemas.microsoft.com/office/drawing/2014/main" id="{B2497A20-4A68-49B0-A420-C247F972D4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7514" y="1681164"/>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5">
            <a:extLst>
              <a:ext uri="{FF2B5EF4-FFF2-40B4-BE49-F238E27FC236}">
                <a16:creationId xmlns:a16="http://schemas.microsoft.com/office/drawing/2014/main" id="{1A72D58D-03AC-4D51-828B-B1FF93859179}"/>
              </a:ext>
            </a:extLst>
          </p:cNvPr>
          <p:cNvGraphicFramePr>
            <a:graphicFrameLocks noChangeAspect="1"/>
          </p:cNvGraphicFramePr>
          <p:nvPr/>
        </p:nvGraphicFramePr>
        <p:xfrm>
          <a:off x="4314826" y="2184401"/>
          <a:ext cx="404813" cy="434975"/>
        </p:xfrm>
        <a:graphic>
          <a:graphicData uri="http://schemas.openxmlformats.org/presentationml/2006/ole">
            <mc:AlternateContent xmlns:mc="http://schemas.openxmlformats.org/markup-compatibility/2006">
              <mc:Choice xmlns:v="urn:schemas-microsoft-com:vml" Requires="v">
                <p:oleObj name="Equation" r:id="rId10" imgW="152268" imgH="164957" progId="Equation.DSMT4">
                  <p:embed/>
                </p:oleObj>
              </mc:Choice>
              <mc:Fallback>
                <p:oleObj name="Equation" r:id="rId10" imgW="152268" imgH="164957" progId="Equation.DSMT4">
                  <p:embed/>
                  <p:pic>
                    <p:nvPicPr>
                      <p:cNvPr id="28678" name="Object 5">
                        <a:extLst>
                          <a:ext uri="{FF2B5EF4-FFF2-40B4-BE49-F238E27FC236}">
                            <a16:creationId xmlns:a16="http://schemas.microsoft.com/office/drawing/2014/main" id="{1A72D58D-03AC-4D51-828B-B1FF938591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4826" y="2184401"/>
                        <a:ext cx="4048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71340FA3-7487-4302-9FE3-113B8342DD11}"/>
              </a:ext>
            </a:extLst>
          </p:cNvPr>
          <p:cNvGraphicFramePr>
            <a:graphicFrameLocks noChangeAspect="1"/>
          </p:cNvGraphicFramePr>
          <p:nvPr/>
        </p:nvGraphicFramePr>
        <p:xfrm>
          <a:off x="2690814" y="1628775"/>
          <a:ext cx="1203325" cy="503238"/>
        </p:xfrm>
        <a:graphic>
          <a:graphicData uri="http://schemas.openxmlformats.org/presentationml/2006/ole">
            <mc:AlternateContent xmlns:mc="http://schemas.openxmlformats.org/markup-compatibility/2006">
              <mc:Choice xmlns:v="urn:schemas-microsoft-com:vml" Requires="v">
                <p:oleObj name="Equation" r:id="rId12" imgW="457200" imgH="190500" progId="Equation.DSMT4">
                  <p:embed/>
                </p:oleObj>
              </mc:Choice>
              <mc:Fallback>
                <p:oleObj name="Equation" r:id="rId12" imgW="457200" imgH="190500" progId="Equation.DSMT4">
                  <p:embed/>
                  <p:pic>
                    <p:nvPicPr>
                      <p:cNvPr id="9" name="Object 6">
                        <a:extLst>
                          <a:ext uri="{FF2B5EF4-FFF2-40B4-BE49-F238E27FC236}">
                            <a16:creationId xmlns:a16="http://schemas.microsoft.com/office/drawing/2014/main" id="{71340FA3-7487-4302-9FE3-113B8342DD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0814" y="1628775"/>
                        <a:ext cx="120332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D30F209E-6A4F-4302-A034-78A6978D7AF9}"/>
              </a:ext>
            </a:extLst>
          </p:cNvPr>
          <p:cNvGraphicFramePr>
            <a:graphicFrameLocks noChangeAspect="1"/>
          </p:cNvGraphicFramePr>
          <p:nvPr/>
        </p:nvGraphicFramePr>
        <p:xfrm>
          <a:off x="2659064" y="2154238"/>
          <a:ext cx="1108075" cy="468312"/>
        </p:xfrm>
        <a:graphic>
          <a:graphicData uri="http://schemas.openxmlformats.org/presentationml/2006/ole">
            <mc:AlternateContent xmlns:mc="http://schemas.openxmlformats.org/markup-compatibility/2006">
              <mc:Choice xmlns:v="urn:schemas-microsoft-com:vml" Requires="v">
                <p:oleObj name="Equation" r:id="rId14" imgW="418918" imgH="177723" progId="Equation.DSMT4">
                  <p:embed/>
                </p:oleObj>
              </mc:Choice>
              <mc:Fallback>
                <p:oleObj name="Equation" r:id="rId14" imgW="418918" imgH="177723" progId="Equation.DSMT4">
                  <p:embed/>
                  <p:pic>
                    <p:nvPicPr>
                      <p:cNvPr id="10" name="Object 7">
                        <a:extLst>
                          <a:ext uri="{FF2B5EF4-FFF2-40B4-BE49-F238E27FC236}">
                            <a16:creationId xmlns:a16="http://schemas.microsoft.com/office/drawing/2014/main" id="{D30F209E-6A4F-4302-A034-78A6978D7A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59064" y="2154238"/>
                        <a:ext cx="110807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7609295F-AF92-4F96-8EA9-EA151590CA59}"/>
              </a:ext>
            </a:extLst>
          </p:cNvPr>
          <p:cNvGraphicFramePr>
            <a:graphicFrameLocks noChangeAspect="1"/>
          </p:cNvGraphicFramePr>
          <p:nvPr/>
        </p:nvGraphicFramePr>
        <p:xfrm>
          <a:off x="4730751" y="1646238"/>
          <a:ext cx="1414463" cy="468312"/>
        </p:xfrm>
        <a:graphic>
          <a:graphicData uri="http://schemas.openxmlformats.org/presentationml/2006/ole">
            <mc:AlternateContent xmlns:mc="http://schemas.openxmlformats.org/markup-compatibility/2006">
              <mc:Choice xmlns:v="urn:schemas-microsoft-com:vml" Requires="v">
                <p:oleObj name="Equation" r:id="rId16" imgW="532937" imgH="177646" progId="Equation.DSMT4">
                  <p:embed/>
                </p:oleObj>
              </mc:Choice>
              <mc:Fallback>
                <p:oleObj name="Equation" r:id="rId16" imgW="532937" imgH="177646" progId="Equation.DSMT4">
                  <p:embed/>
                  <p:pic>
                    <p:nvPicPr>
                      <p:cNvPr id="11" name="Object 8">
                        <a:extLst>
                          <a:ext uri="{FF2B5EF4-FFF2-40B4-BE49-F238E27FC236}">
                            <a16:creationId xmlns:a16="http://schemas.microsoft.com/office/drawing/2014/main" id="{7609295F-AF92-4F96-8EA9-EA151590CA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30751" y="1646238"/>
                        <a:ext cx="1414463"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A4787CE9-2C88-4260-81F9-8754B078C984}"/>
              </a:ext>
            </a:extLst>
          </p:cNvPr>
          <p:cNvGraphicFramePr>
            <a:graphicFrameLocks noChangeAspect="1"/>
          </p:cNvGraphicFramePr>
          <p:nvPr/>
        </p:nvGraphicFramePr>
        <p:xfrm>
          <a:off x="5005389" y="2165351"/>
          <a:ext cx="504825" cy="468313"/>
        </p:xfrm>
        <a:graphic>
          <a:graphicData uri="http://schemas.openxmlformats.org/presentationml/2006/ole">
            <mc:AlternateContent xmlns:mc="http://schemas.openxmlformats.org/markup-compatibility/2006">
              <mc:Choice xmlns:v="urn:schemas-microsoft-com:vml" Requires="v">
                <p:oleObj name="Equation" r:id="rId18" imgW="190335" imgH="177646" progId="Equation.DSMT4">
                  <p:embed/>
                </p:oleObj>
              </mc:Choice>
              <mc:Fallback>
                <p:oleObj name="Equation" r:id="rId18" imgW="190335" imgH="177646" progId="Equation.DSMT4">
                  <p:embed/>
                  <p:pic>
                    <p:nvPicPr>
                      <p:cNvPr id="12" name="Object 9">
                        <a:extLst>
                          <a:ext uri="{FF2B5EF4-FFF2-40B4-BE49-F238E27FC236}">
                            <a16:creationId xmlns:a16="http://schemas.microsoft.com/office/drawing/2014/main" id="{A4787CE9-2C88-4260-81F9-8754B078C9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05389" y="2165351"/>
                        <a:ext cx="5048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a:extLst>
              <a:ext uri="{FF2B5EF4-FFF2-40B4-BE49-F238E27FC236}">
                <a16:creationId xmlns:a16="http://schemas.microsoft.com/office/drawing/2014/main" id="{A18CC90D-72B6-4897-9D09-815C5863105E}"/>
              </a:ext>
            </a:extLst>
          </p:cNvPr>
          <p:cNvSpPr txBox="1">
            <a:spLocks noChangeArrowheads="1"/>
          </p:cNvSpPr>
          <p:nvPr/>
        </p:nvSpPr>
        <p:spPr bwMode="auto">
          <a:xfrm>
            <a:off x="7567614" y="1735138"/>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Gather information!!</a:t>
            </a:r>
          </a:p>
        </p:txBody>
      </p:sp>
      <p:sp>
        <p:nvSpPr>
          <p:cNvPr id="14" name="TextBox 13">
            <a:extLst>
              <a:ext uri="{FF2B5EF4-FFF2-40B4-BE49-F238E27FC236}">
                <a16:creationId xmlns:a16="http://schemas.microsoft.com/office/drawing/2014/main" id="{CCB6C65B-277D-4330-9888-200E8B242387}"/>
              </a:ext>
            </a:extLst>
          </p:cNvPr>
          <p:cNvSpPr txBox="1">
            <a:spLocks noChangeArrowheads="1"/>
          </p:cNvSpPr>
          <p:nvPr/>
        </p:nvSpPr>
        <p:spPr bwMode="auto">
          <a:xfrm>
            <a:off x="7581900" y="2198688"/>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Plug into formula</a:t>
            </a:r>
          </a:p>
        </p:txBody>
      </p:sp>
      <p:graphicFrame>
        <p:nvGraphicFramePr>
          <p:cNvPr id="28683" name="Object 2">
            <a:extLst>
              <a:ext uri="{FF2B5EF4-FFF2-40B4-BE49-F238E27FC236}">
                <a16:creationId xmlns:a16="http://schemas.microsoft.com/office/drawing/2014/main" id="{6A66067E-0916-47CB-99C7-3ED8619ED851}"/>
              </a:ext>
            </a:extLst>
          </p:cNvPr>
          <p:cNvGraphicFramePr>
            <a:graphicFrameLocks noChangeAspect="1"/>
          </p:cNvGraphicFramePr>
          <p:nvPr/>
        </p:nvGraphicFramePr>
        <p:xfrm>
          <a:off x="2181226" y="2846388"/>
          <a:ext cx="2411413" cy="1109662"/>
        </p:xfrm>
        <a:graphic>
          <a:graphicData uri="http://schemas.openxmlformats.org/presentationml/2006/ole">
            <mc:AlternateContent xmlns:mc="http://schemas.openxmlformats.org/markup-compatibility/2006">
              <mc:Choice xmlns:v="urn:schemas-microsoft-com:vml" Requires="v">
                <p:oleObj name="Equation" r:id="rId20" imgW="1129810" imgH="520474" progId="Equation.DSMT4">
                  <p:embed/>
                </p:oleObj>
              </mc:Choice>
              <mc:Fallback>
                <p:oleObj name="Equation" r:id="rId20" imgW="1129810" imgH="520474" progId="Equation.DSMT4">
                  <p:embed/>
                  <p:pic>
                    <p:nvPicPr>
                      <p:cNvPr id="28683" name="Object 2">
                        <a:extLst>
                          <a:ext uri="{FF2B5EF4-FFF2-40B4-BE49-F238E27FC236}">
                            <a16:creationId xmlns:a16="http://schemas.microsoft.com/office/drawing/2014/main" id="{6A66067E-0916-47CB-99C7-3ED8619ED8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81226" y="2846388"/>
                        <a:ext cx="241141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1">
            <a:extLst>
              <a:ext uri="{FF2B5EF4-FFF2-40B4-BE49-F238E27FC236}">
                <a16:creationId xmlns:a16="http://schemas.microsoft.com/office/drawing/2014/main" id="{19DFA280-B757-4A2F-8236-69F2B1793223}"/>
              </a:ext>
            </a:extLst>
          </p:cNvPr>
          <p:cNvGraphicFramePr>
            <a:graphicFrameLocks noChangeAspect="1"/>
          </p:cNvGraphicFramePr>
          <p:nvPr/>
        </p:nvGraphicFramePr>
        <p:xfrm>
          <a:off x="2327275" y="4292601"/>
          <a:ext cx="623888" cy="352425"/>
        </p:xfrm>
        <a:graphic>
          <a:graphicData uri="http://schemas.openxmlformats.org/presentationml/2006/ole">
            <mc:AlternateContent xmlns:mc="http://schemas.openxmlformats.org/markup-compatibility/2006">
              <mc:Choice xmlns:v="urn:schemas-microsoft-com:vml" Requires="v">
                <p:oleObj name="Equation" r:id="rId22" imgW="291847" imgH="164957" progId="Equation.DSMT4">
                  <p:embed/>
                </p:oleObj>
              </mc:Choice>
              <mc:Fallback>
                <p:oleObj name="Equation" r:id="rId22" imgW="291847" imgH="164957" progId="Equation.DSMT4">
                  <p:embed/>
                  <p:pic>
                    <p:nvPicPr>
                      <p:cNvPr id="16" name="Object 11">
                        <a:extLst>
                          <a:ext uri="{FF2B5EF4-FFF2-40B4-BE49-F238E27FC236}">
                            <a16:creationId xmlns:a16="http://schemas.microsoft.com/office/drawing/2014/main" id="{19DFA280-B757-4A2F-8236-69F2B179322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27275" y="4292601"/>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2">
            <a:extLst>
              <a:ext uri="{FF2B5EF4-FFF2-40B4-BE49-F238E27FC236}">
                <a16:creationId xmlns:a16="http://schemas.microsoft.com/office/drawing/2014/main" id="{4A17A8EC-D1CB-46C8-9488-B4C922BD66B9}"/>
              </a:ext>
            </a:extLst>
          </p:cNvPr>
          <p:cNvGraphicFramePr>
            <a:graphicFrameLocks noChangeAspect="1"/>
          </p:cNvGraphicFramePr>
          <p:nvPr/>
        </p:nvGraphicFramePr>
        <p:xfrm>
          <a:off x="2874964" y="4271964"/>
          <a:ext cx="1050925" cy="439737"/>
        </p:xfrm>
        <a:graphic>
          <a:graphicData uri="http://schemas.openxmlformats.org/presentationml/2006/ole">
            <mc:AlternateContent xmlns:mc="http://schemas.openxmlformats.org/markup-compatibility/2006">
              <mc:Choice xmlns:v="urn:schemas-microsoft-com:vml" Requires="v">
                <p:oleObj name="Equation" r:id="rId24" imgW="457200" imgH="190500" progId="Equation.DSMT4">
                  <p:embed/>
                </p:oleObj>
              </mc:Choice>
              <mc:Fallback>
                <p:oleObj name="Equation" r:id="rId24" imgW="457200" imgH="190500" progId="Equation.DSMT4">
                  <p:embed/>
                  <p:pic>
                    <p:nvPicPr>
                      <p:cNvPr id="17" name="Object 12">
                        <a:extLst>
                          <a:ext uri="{FF2B5EF4-FFF2-40B4-BE49-F238E27FC236}">
                            <a16:creationId xmlns:a16="http://schemas.microsoft.com/office/drawing/2014/main" id="{4A17A8EC-D1CB-46C8-9488-B4C922BD66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4964" y="4271964"/>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3">
            <a:extLst>
              <a:ext uri="{FF2B5EF4-FFF2-40B4-BE49-F238E27FC236}">
                <a16:creationId xmlns:a16="http://schemas.microsoft.com/office/drawing/2014/main" id="{BDC78CB7-92D7-4E3A-9761-844D22BC92E6}"/>
              </a:ext>
            </a:extLst>
          </p:cNvPr>
          <p:cNvGraphicFramePr>
            <a:graphicFrameLocks noChangeAspect="1"/>
          </p:cNvGraphicFramePr>
          <p:nvPr/>
        </p:nvGraphicFramePr>
        <p:xfrm>
          <a:off x="3863975" y="3948113"/>
          <a:ext cx="1608138" cy="1084262"/>
        </p:xfrm>
        <a:graphic>
          <a:graphicData uri="http://schemas.openxmlformats.org/presentationml/2006/ole">
            <mc:AlternateContent xmlns:mc="http://schemas.openxmlformats.org/markup-compatibility/2006">
              <mc:Choice xmlns:v="urn:schemas-microsoft-com:vml" Requires="v">
                <p:oleObj name="Equation" r:id="rId25" imgW="698500" imgH="469900" progId="Equation.DSMT4">
                  <p:embed/>
                </p:oleObj>
              </mc:Choice>
              <mc:Fallback>
                <p:oleObj name="Equation" r:id="rId25" imgW="698500" imgH="469900" progId="Equation.DSMT4">
                  <p:embed/>
                  <p:pic>
                    <p:nvPicPr>
                      <p:cNvPr id="18" name="Object 13">
                        <a:extLst>
                          <a:ext uri="{FF2B5EF4-FFF2-40B4-BE49-F238E27FC236}">
                            <a16:creationId xmlns:a16="http://schemas.microsoft.com/office/drawing/2014/main" id="{BDC78CB7-92D7-4E3A-9761-844D22BC92E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63975" y="3948113"/>
                        <a:ext cx="1608138" cy="108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4">
            <a:extLst>
              <a:ext uri="{FF2B5EF4-FFF2-40B4-BE49-F238E27FC236}">
                <a16:creationId xmlns:a16="http://schemas.microsoft.com/office/drawing/2014/main" id="{0D41F7B3-D09A-4069-977C-FB26AB4CD152}"/>
              </a:ext>
            </a:extLst>
          </p:cNvPr>
          <p:cNvGraphicFramePr>
            <a:graphicFrameLocks noChangeAspect="1"/>
          </p:cNvGraphicFramePr>
          <p:nvPr/>
        </p:nvGraphicFramePr>
        <p:xfrm>
          <a:off x="4427539" y="4148138"/>
          <a:ext cx="917575" cy="387350"/>
        </p:xfrm>
        <a:graphic>
          <a:graphicData uri="http://schemas.openxmlformats.org/presentationml/2006/ole">
            <mc:AlternateContent xmlns:mc="http://schemas.openxmlformats.org/markup-compatibility/2006">
              <mc:Choice xmlns:v="urn:schemas-microsoft-com:vml" Requires="v">
                <p:oleObj name="Equation" r:id="rId27" imgW="418918" imgH="177723" progId="Equation.DSMT4">
                  <p:embed/>
                </p:oleObj>
              </mc:Choice>
              <mc:Fallback>
                <p:oleObj name="Equation" r:id="rId27" imgW="418918" imgH="177723" progId="Equation.DSMT4">
                  <p:embed/>
                  <p:pic>
                    <p:nvPicPr>
                      <p:cNvPr id="19" name="Object 14">
                        <a:extLst>
                          <a:ext uri="{FF2B5EF4-FFF2-40B4-BE49-F238E27FC236}">
                            <a16:creationId xmlns:a16="http://schemas.microsoft.com/office/drawing/2014/main" id="{0D41F7B3-D09A-4069-977C-FB26AB4CD15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7539" y="4148138"/>
                        <a:ext cx="91757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5">
            <a:extLst>
              <a:ext uri="{FF2B5EF4-FFF2-40B4-BE49-F238E27FC236}">
                <a16:creationId xmlns:a16="http://schemas.microsoft.com/office/drawing/2014/main" id="{0A15799A-D059-4E87-AD52-89DC535DFFF1}"/>
              </a:ext>
            </a:extLst>
          </p:cNvPr>
          <p:cNvGraphicFramePr>
            <a:graphicFrameLocks noChangeAspect="1"/>
          </p:cNvGraphicFramePr>
          <p:nvPr/>
        </p:nvGraphicFramePr>
        <p:xfrm>
          <a:off x="4400551" y="4570414"/>
          <a:ext cx="874713" cy="288925"/>
        </p:xfrm>
        <a:graphic>
          <a:graphicData uri="http://schemas.openxmlformats.org/presentationml/2006/ole">
            <mc:AlternateContent xmlns:mc="http://schemas.openxmlformats.org/markup-compatibility/2006">
              <mc:Choice xmlns:v="urn:schemas-microsoft-com:vml" Requires="v">
                <p:oleObj name="Equation" r:id="rId29" imgW="532937" imgH="177646" progId="Equation.DSMT4">
                  <p:embed/>
                </p:oleObj>
              </mc:Choice>
              <mc:Fallback>
                <p:oleObj name="Equation" r:id="rId29" imgW="532937" imgH="177646" progId="Equation.DSMT4">
                  <p:embed/>
                  <p:pic>
                    <p:nvPicPr>
                      <p:cNvPr id="20" name="Object 15">
                        <a:extLst>
                          <a:ext uri="{FF2B5EF4-FFF2-40B4-BE49-F238E27FC236}">
                            <a16:creationId xmlns:a16="http://schemas.microsoft.com/office/drawing/2014/main" id="{0A15799A-D059-4E87-AD52-89DC535DFFF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400551" y="4570414"/>
                        <a:ext cx="8747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6">
            <a:extLst>
              <a:ext uri="{FF2B5EF4-FFF2-40B4-BE49-F238E27FC236}">
                <a16:creationId xmlns:a16="http://schemas.microsoft.com/office/drawing/2014/main" id="{8C56C119-31B4-4048-8D6F-1B43A75CD087}"/>
              </a:ext>
            </a:extLst>
          </p:cNvPr>
          <p:cNvGraphicFramePr>
            <a:graphicFrameLocks noChangeAspect="1"/>
          </p:cNvGraphicFramePr>
          <p:nvPr/>
        </p:nvGraphicFramePr>
        <p:xfrm>
          <a:off x="5313364" y="3883026"/>
          <a:ext cx="1309687" cy="315913"/>
        </p:xfrm>
        <a:graphic>
          <a:graphicData uri="http://schemas.openxmlformats.org/presentationml/2006/ole">
            <mc:AlternateContent xmlns:mc="http://schemas.openxmlformats.org/markup-compatibility/2006">
              <mc:Choice xmlns:v="urn:schemas-microsoft-com:vml" Requires="v">
                <p:oleObj name="Equation" r:id="rId31" imgW="812447" imgH="177723" progId="Equation.DSMT4">
                  <p:embed/>
                </p:oleObj>
              </mc:Choice>
              <mc:Fallback>
                <p:oleObj name="Equation" r:id="rId31" imgW="812447" imgH="177723" progId="Equation.DSMT4">
                  <p:embed/>
                  <p:pic>
                    <p:nvPicPr>
                      <p:cNvPr id="21" name="Object 16">
                        <a:extLst>
                          <a:ext uri="{FF2B5EF4-FFF2-40B4-BE49-F238E27FC236}">
                            <a16:creationId xmlns:a16="http://schemas.microsoft.com/office/drawing/2014/main" id="{8C56C119-31B4-4048-8D6F-1B43A75CD08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313364" y="3883026"/>
                        <a:ext cx="13096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7">
            <a:extLst>
              <a:ext uri="{FF2B5EF4-FFF2-40B4-BE49-F238E27FC236}">
                <a16:creationId xmlns:a16="http://schemas.microsoft.com/office/drawing/2014/main" id="{E667A0D4-FB57-4185-B171-FB492B84F79A}"/>
              </a:ext>
            </a:extLst>
          </p:cNvPr>
          <p:cNvGraphicFramePr>
            <a:graphicFrameLocks noChangeAspect="1"/>
          </p:cNvGraphicFramePr>
          <p:nvPr/>
        </p:nvGraphicFramePr>
        <p:xfrm>
          <a:off x="2325689" y="5157789"/>
          <a:ext cx="623887" cy="352425"/>
        </p:xfrm>
        <a:graphic>
          <a:graphicData uri="http://schemas.openxmlformats.org/presentationml/2006/ole">
            <mc:AlternateContent xmlns:mc="http://schemas.openxmlformats.org/markup-compatibility/2006">
              <mc:Choice xmlns:v="urn:schemas-microsoft-com:vml" Requires="v">
                <p:oleObj name="Equation" r:id="rId33" imgW="291847" imgH="164957" progId="Equation.DSMT4">
                  <p:embed/>
                </p:oleObj>
              </mc:Choice>
              <mc:Fallback>
                <p:oleObj name="Equation" r:id="rId33" imgW="291847" imgH="164957" progId="Equation.DSMT4">
                  <p:embed/>
                  <p:pic>
                    <p:nvPicPr>
                      <p:cNvPr id="23" name="Object 17">
                        <a:extLst>
                          <a:ext uri="{FF2B5EF4-FFF2-40B4-BE49-F238E27FC236}">
                            <a16:creationId xmlns:a16="http://schemas.microsoft.com/office/drawing/2014/main" id="{E667A0D4-FB57-4185-B171-FB492B84F79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25689" y="5157789"/>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8">
            <a:extLst>
              <a:ext uri="{FF2B5EF4-FFF2-40B4-BE49-F238E27FC236}">
                <a16:creationId xmlns:a16="http://schemas.microsoft.com/office/drawing/2014/main" id="{FE6AD8F2-BFE7-4CF6-A1AC-D9DC26544CB3}"/>
              </a:ext>
            </a:extLst>
          </p:cNvPr>
          <p:cNvGraphicFramePr>
            <a:graphicFrameLocks noChangeAspect="1"/>
          </p:cNvGraphicFramePr>
          <p:nvPr/>
        </p:nvGraphicFramePr>
        <p:xfrm>
          <a:off x="2871789" y="5137150"/>
          <a:ext cx="1050925" cy="439738"/>
        </p:xfrm>
        <a:graphic>
          <a:graphicData uri="http://schemas.openxmlformats.org/presentationml/2006/ole">
            <mc:AlternateContent xmlns:mc="http://schemas.openxmlformats.org/markup-compatibility/2006">
              <mc:Choice xmlns:v="urn:schemas-microsoft-com:vml" Requires="v">
                <p:oleObj name="Equation" r:id="rId34" imgW="457200" imgH="190500" progId="Equation.DSMT4">
                  <p:embed/>
                </p:oleObj>
              </mc:Choice>
              <mc:Fallback>
                <p:oleObj name="Equation" r:id="rId34" imgW="457200" imgH="190500" progId="Equation.DSMT4">
                  <p:embed/>
                  <p:pic>
                    <p:nvPicPr>
                      <p:cNvPr id="24" name="Object 18">
                        <a:extLst>
                          <a:ext uri="{FF2B5EF4-FFF2-40B4-BE49-F238E27FC236}">
                            <a16:creationId xmlns:a16="http://schemas.microsoft.com/office/drawing/2014/main" id="{FE6AD8F2-BFE7-4CF6-A1AC-D9DC26544C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1789" y="5137150"/>
                        <a:ext cx="1050925"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9">
            <a:extLst>
              <a:ext uri="{FF2B5EF4-FFF2-40B4-BE49-F238E27FC236}">
                <a16:creationId xmlns:a16="http://schemas.microsoft.com/office/drawing/2014/main" id="{C5D3CCD7-7361-4C2D-8E4F-E7D3D951540B}"/>
              </a:ext>
            </a:extLst>
          </p:cNvPr>
          <p:cNvGraphicFramePr>
            <a:graphicFrameLocks noChangeAspect="1"/>
          </p:cNvGraphicFramePr>
          <p:nvPr/>
        </p:nvGraphicFramePr>
        <p:xfrm>
          <a:off x="3849688" y="5076826"/>
          <a:ext cx="2157412" cy="587375"/>
        </p:xfrm>
        <a:graphic>
          <a:graphicData uri="http://schemas.openxmlformats.org/presentationml/2006/ole">
            <mc:AlternateContent xmlns:mc="http://schemas.openxmlformats.org/markup-compatibility/2006">
              <mc:Choice xmlns:v="urn:schemas-microsoft-com:vml" Requires="v">
                <p:oleObj name="Equation" r:id="rId35" imgW="939392" imgH="253890" progId="Equation.DSMT4">
                  <p:embed/>
                </p:oleObj>
              </mc:Choice>
              <mc:Fallback>
                <p:oleObj name="Equation" r:id="rId35" imgW="939392" imgH="253890" progId="Equation.DSMT4">
                  <p:embed/>
                  <p:pic>
                    <p:nvPicPr>
                      <p:cNvPr id="25" name="Object 19">
                        <a:extLst>
                          <a:ext uri="{FF2B5EF4-FFF2-40B4-BE49-F238E27FC236}">
                            <a16:creationId xmlns:a16="http://schemas.microsoft.com/office/drawing/2014/main" id="{C5D3CCD7-7361-4C2D-8E4F-E7D3D951540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849688" y="5076826"/>
                        <a:ext cx="2157412"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0">
            <a:extLst>
              <a:ext uri="{FF2B5EF4-FFF2-40B4-BE49-F238E27FC236}">
                <a16:creationId xmlns:a16="http://schemas.microsoft.com/office/drawing/2014/main" id="{EBF8EE14-9943-4085-B077-F918A25564BD}"/>
              </a:ext>
            </a:extLst>
          </p:cNvPr>
          <p:cNvGraphicFramePr>
            <a:graphicFrameLocks noChangeAspect="1"/>
          </p:cNvGraphicFramePr>
          <p:nvPr/>
        </p:nvGraphicFramePr>
        <p:xfrm>
          <a:off x="5851526" y="4921251"/>
          <a:ext cx="1001713" cy="314325"/>
        </p:xfrm>
        <a:graphic>
          <a:graphicData uri="http://schemas.openxmlformats.org/presentationml/2006/ole">
            <mc:AlternateContent xmlns:mc="http://schemas.openxmlformats.org/markup-compatibility/2006">
              <mc:Choice xmlns:v="urn:schemas-microsoft-com:vml" Requires="v">
                <p:oleObj name="Equation" r:id="rId37" imgW="621760" imgH="177646" progId="Equation.DSMT4">
                  <p:embed/>
                </p:oleObj>
              </mc:Choice>
              <mc:Fallback>
                <p:oleObj name="Equation" r:id="rId37" imgW="621760" imgH="177646" progId="Equation.DSMT4">
                  <p:embed/>
                  <p:pic>
                    <p:nvPicPr>
                      <p:cNvPr id="26" name="Object 20">
                        <a:extLst>
                          <a:ext uri="{FF2B5EF4-FFF2-40B4-BE49-F238E27FC236}">
                            <a16:creationId xmlns:a16="http://schemas.microsoft.com/office/drawing/2014/main" id="{EBF8EE14-9943-4085-B077-F918A25564BD}"/>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851526" y="4921251"/>
                        <a:ext cx="1001713"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1">
            <a:extLst>
              <a:ext uri="{FF2B5EF4-FFF2-40B4-BE49-F238E27FC236}">
                <a16:creationId xmlns:a16="http://schemas.microsoft.com/office/drawing/2014/main" id="{8D5EC470-BE56-4034-A739-5877C39461FE}"/>
              </a:ext>
            </a:extLst>
          </p:cNvPr>
          <p:cNvGraphicFramePr>
            <a:graphicFrameLocks noChangeAspect="1"/>
          </p:cNvGraphicFramePr>
          <p:nvPr/>
        </p:nvGraphicFramePr>
        <p:xfrm>
          <a:off x="2368550" y="5775326"/>
          <a:ext cx="623888" cy="352425"/>
        </p:xfrm>
        <a:graphic>
          <a:graphicData uri="http://schemas.openxmlformats.org/presentationml/2006/ole">
            <mc:AlternateContent xmlns:mc="http://schemas.openxmlformats.org/markup-compatibility/2006">
              <mc:Choice xmlns:v="urn:schemas-microsoft-com:vml" Requires="v">
                <p:oleObj name="Equation" r:id="rId39" imgW="291847" imgH="164957" progId="Equation.DSMT4">
                  <p:embed/>
                </p:oleObj>
              </mc:Choice>
              <mc:Fallback>
                <p:oleObj name="Equation" r:id="rId39" imgW="291847" imgH="164957" progId="Equation.DSMT4">
                  <p:embed/>
                  <p:pic>
                    <p:nvPicPr>
                      <p:cNvPr id="27" name="Object 21">
                        <a:extLst>
                          <a:ext uri="{FF2B5EF4-FFF2-40B4-BE49-F238E27FC236}">
                            <a16:creationId xmlns:a16="http://schemas.microsoft.com/office/drawing/2014/main" id="{8D5EC470-BE56-4034-A739-5877C39461F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68550" y="5775326"/>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2">
            <a:extLst>
              <a:ext uri="{FF2B5EF4-FFF2-40B4-BE49-F238E27FC236}">
                <a16:creationId xmlns:a16="http://schemas.microsoft.com/office/drawing/2014/main" id="{FADB5AFD-3BA2-4330-879D-A09C0C552CC2}"/>
              </a:ext>
            </a:extLst>
          </p:cNvPr>
          <p:cNvGraphicFramePr>
            <a:graphicFrameLocks noChangeAspect="1"/>
          </p:cNvGraphicFramePr>
          <p:nvPr/>
        </p:nvGraphicFramePr>
        <p:xfrm>
          <a:off x="2916239" y="5754689"/>
          <a:ext cx="1050925" cy="439737"/>
        </p:xfrm>
        <a:graphic>
          <a:graphicData uri="http://schemas.openxmlformats.org/presentationml/2006/ole">
            <mc:AlternateContent xmlns:mc="http://schemas.openxmlformats.org/markup-compatibility/2006">
              <mc:Choice xmlns:v="urn:schemas-microsoft-com:vml" Requires="v">
                <p:oleObj name="Equation" r:id="rId40" imgW="457200" imgH="190500" progId="Equation.DSMT4">
                  <p:embed/>
                </p:oleObj>
              </mc:Choice>
              <mc:Fallback>
                <p:oleObj name="Equation" r:id="rId40" imgW="457200" imgH="190500" progId="Equation.DSMT4">
                  <p:embed/>
                  <p:pic>
                    <p:nvPicPr>
                      <p:cNvPr id="28" name="Object 22">
                        <a:extLst>
                          <a:ext uri="{FF2B5EF4-FFF2-40B4-BE49-F238E27FC236}">
                            <a16:creationId xmlns:a16="http://schemas.microsoft.com/office/drawing/2014/main" id="{FADB5AFD-3BA2-4330-879D-A09C0C552C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6239" y="5754689"/>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ct 23">
            <a:extLst>
              <a:ext uri="{FF2B5EF4-FFF2-40B4-BE49-F238E27FC236}">
                <a16:creationId xmlns:a16="http://schemas.microsoft.com/office/drawing/2014/main" id="{762681E5-A5EF-4F6A-B850-9BD89AAB743F}"/>
              </a:ext>
            </a:extLst>
          </p:cNvPr>
          <p:cNvGraphicFramePr>
            <a:graphicFrameLocks noChangeAspect="1"/>
          </p:cNvGraphicFramePr>
          <p:nvPr/>
        </p:nvGraphicFramePr>
        <p:xfrm>
          <a:off x="3863975" y="5678489"/>
          <a:ext cx="2159000" cy="587375"/>
        </p:xfrm>
        <a:graphic>
          <a:graphicData uri="http://schemas.openxmlformats.org/presentationml/2006/ole">
            <mc:AlternateContent xmlns:mc="http://schemas.openxmlformats.org/markup-compatibility/2006">
              <mc:Choice xmlns:v="urn:schemas-microsoft-com:vml" Requires="v">
                <p:oleObj name="Equation" r:id="rId41" imgW="939392" imgH="253890" progId="Equation.DSMT4">
                  <p:embed/>
                </p:oleObj>
              </mc:Choice>
              <mc:Fallback>
                <p:oleObj name="Equation" r:id="rId41" imgW="939392" imgH="253890" progId="Equation.DSMT4">
                  <p:embed/>
                  <p:pic>
                    <p:nvPicPr>
                      <p:cNvPr id="29" name="Object 23">
                        <a:extLst>
                          <a:ext uri="{FF2B5EF4-FFF2-40B4-BE49-F238E27FC236}">
                            <a16:creationId xmlns:a16="http://schemas.microsoft.com/office/drawing/2014/main" id="{762681E5-A5EF-4F6A-B850-9BD89AAB743F}"/>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863975" y="5678489"/>
                        <a:ext cx="21590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24">
            <a:extLst>
              <a:ext uri="{FF2B5EF4-FFF2-40B4-BE49-F238E27FC236}">
                <a16:creationId xmlns:a16="http://schemas.microsoft.com/office/drawing/2014/main" id="{542B2BE4-459F-42EE-ADEE-C6D4C4419B6A}"/>
              </a:ext>
            </a:extLst>
          </p:cNvPr>
          <p:cNvGraphicFramePr>
            <a:graphicFrameLocks noChangeAspect="1"/>
          </p:cNvGraphicFramePr>
          <p:nvPr/>
        </p:nvGraphicFramePr>
        <p:xfrm>
          <a:off x="2443164" y="6407151"/>
          <a:ext cx="623887" cy="352425"/>
        </p:xfrm>
        <a:graphic>
          <a:graphicData uri="http://schemas.openxmlformats.org/presentationml/2006/ole">
            <mc:AlternateContent xmlns:mc="http://schemas.openxmlformats.org/markup-compatibility/2006">
              <mc:Choice xmlns:v="urn:schemas-microsoft-com:vml" Requires="v">
                <p:oleObj name="Equation" r:id="rId43" imgW="291847" imgH="164957" progId="Equation.DSMT4">
                  <p:embed/>
                </p:oleObj>
              </mc:Choice>
              <mc:Fallback>
                <p:oleObj name="Equation" r:id="rId43" imgW="291847" imgH="164957" progId="Equation.DSMT4">
                  <p:embed/>
                  <p:pic>
                    <p:nvPicPr>
                      <p:cNvPr id="30" name="Object 24">
                        <a:extLst>
                          <a:ext uri="{FF2B5EF4-FFF2-40B4-BE49-F238E27FC236}">
                            <a16:creationId xmlns:a16="http://schemas.microsoft.com/office/drawing/2014/main" id="{542B2BE4-459F-42EE-ADEE-C6D4C4419B6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43164" y="6407151"/>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 name="Object 25">
            <a:extLst>
              <a:ext uri="{FF2B5EF4-FFF2-40B4-BE49-F238E27FC236}">
                <a16:creationId xmlns:a16="http://schemas.microsoft.com/office/drawing/2014/main" id="{195EB510-6B77-42A3-BA44-DF0C510C3CF9}"/>
              </a:ext>
            </a:extLst>
          </p:cNvPr>
          <p:cNvGraphicFramePr>
            <a:graphicFrameLocks noChangeAspect="1"/>
          </p:cNvGraphicFramePr>
          <p:nvPr/>
        </p:nvGraphicFramePr>
        <p:xfrm>
          <a:off x="3070226" y="6356350"/>
          <a:ext cx="1516063" cy="439738"/>
        </p:xfrm>
        <a:graphic>
          <a:graphicData uri="http://schemas.openxmlformats.org/presentationml/2006/ole">
            <mc:AlternateContent xmlns:mc="http://schemas.openxmlformats.org/markup-compatibility/2006">
              <mc:Choice xmlns:v="urn:schemas-microsoft-com:vml" Requires="v">
                <p:oleObj name="Equation" r:id="rId44" imgW="660113" imgH="190417" progId="Equation.DSMT4">
                  <p:embed/>
                </p:oleObj>
              </mc:Choice>
              <mc:Fallback>
                <p:oleObj name="Equation" r:id="rId44" imgW="660113" imgH="190417" progId="Equation.DSMT4">
                  <p:embed/>
                  <p:pic>
                    <p:nvPicPr>
                      <p:cNvPr id="31" name="Object 25">
                        <a:extLst>
                          <a:ext uri="{FF2B5EF4-FFF2-40B4-BE49-F238E27FC236}">
                            <a16:creationId xmlns:a16="http://schemas.microsoft.com/office/drawing/2014/main" id="{195EB510-6B77-42A3-BA44-DF0C510C3CF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070226" y="6356350"/>
                        <a:ext cx="1516063"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a:extLst>
              <a:ext uri="{FF2B5EF4-FFF2-40B4-BE49-F238E27FC236}">
                <a16:creationId xmlns:a16="http://schemas.microsoft.com/office/drawing/2014/main" id="{AF9C4AE5-438D-4881-85B9-B4EF0098C23C}"/>
              </a:ext>
            </a:extLst>
          </p:cNvPr>
          <p:cNvSpPr txBox="1">
            <a:spLocks noChangeArrowheads="1"/>
          </p:cNvSpPr>
          <p:nvPr/>
        </p:nvSpPr>
        <p:spPr bwMode="auto">
          <a:xfrm>
            <a:off x="7377114" y="2706689"/>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Subtract the Principal</a:t>
            </a:r>
          </a:p>
          <a:p>
            <a:pPr eaLnBrk="1" hangingPunct="1">
              <a:spcBef>
                <a:spcPct val="0"/>
              </a:spcBef>
              <a:buClrTx/>
              <a:buSzTx/>
              <a:buFontTx/>
              <a:buNone/>
            </a:pPr>
            <a:r>
              <a:rPr lang="en-CA" altLang="en-US" sz="2000">
                <a:solidFill>
                  <a:srgbClr val="FF0000"/>
                </a:solidFill>
                <a:latin typeface="Arial" panose="020B0604020202020204" pitchFamily="34" charset="0"/>
              </a:rPr>
              <a:t>From the Final Amount</a:t>
            </a:r>
          </a:p>
        </p:txBody>
      </p:sp>
      <p:graphicFrame>
        <p:nvGraphicFramePr>
          <p:cNvPr id="33" name="Object 26">
            <a:extLst>
              <a:ext uri="{FF2B5EF4-FFF2-40B4-BE49-F238E27FC236}">
                <a16:creationId xmlns:a16="http://schemas.microsoft.com/office/drawing/2014/main" id="{2860A132-2954-43FB-9C0E-827742392E29}"/>
              </a:ext>
            </a:extLst>
          </p:cNvPr>
          <p:cNvGraphicFramePr>
            <a:graphicFrameLocks noChangeAspect="1"/>
          </p:cNvGraphicFramePr>
          <p:nvPr/>
        </p:nvGraphicFramePr>
        <p:xfrm>
          <a:off x="7124700" y="3759201"/>
          <a:ext cx="2927350" cy="468313"/>
        </p:xfrm>
        <a:graphic>
          <a:graphicData uri="http://schemas.openxmlformats.org/presentationml/2006/ole">
            <mc:AlternateContent xmlns:mc="http://schemas.openxmlformats.org/markup-compatibility/2006">
              <mc:Choice xmlns:v="urn:schemas-microsoft-com:vml" Requires="v">
                <p:oleObj name="Equation" r:id="rId46" imgW="1104421" imgH="177723" progId="Equation.DSMT4">
                  <p:embed/>
                </p:oleObj>
              </mc:Choice>
              <mc:Fallback>
                <p:oleObj name="Equation" r:id="rId46" imgW="1104421" imgH="177723" progId="Equation.DSMT4">
                  <p:embed/>
                  <p:pic>
                    <p:nvPicPr>
                      <p:cNvPr id="33" name="Object 26">
                        <a:extLst>
                          <a:ext uri="{FF2B5EF4-FFF2-40B4-BE49-F238E27FC236}">
                            <a16:creationId xmlns:a16="http://schemas.microsoft.com/office/drawing/2014/main" id="{2860A132-2954-43FB-9C0E-827742392E2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124700" y="3759201"/>
                        <a:ext cx="29273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27">
            <a:extLst>
              <a:ext uri="{FF2B5EF4-FFF2-40B4-BE49-F238E27FC236}">
                <a16:creationId xmlns:a16="http://schemas.microsoft.com/office/drawing/2014/main" id="{F7BAC002-50C0-460B-B8FC-FFDE7074972C}"/>
              </a:ext>
            </a:extLst>
          </p:cNvPr>
          <p:cNvGraphicFramePr>
            <a:graphicFrameLocks noChangeAspect="1"/>
          </p:cNvGraphicFramePr>
          <p:nvPr/>
        </p:nvGraphicFramePr>
        <p:xfrm>
          <a:off x="7110414" y="4330701"/>
          <a:ext cx="3152775" cy="442913"/>
        </p:xfrm>
        <a:graphic>
          <a:graphicData uri="http://schemas.openxmlformats.org/presentationml/2006/ole">
            <mc:AlternateContent xmlns:mc="http://schemas.openxmlformats.org/markup-compatibility/2006">
              <mc:Choice xmlns:v="urn:schemas-microsoft-com:vml" Requires="v">
                <p:oleObj name="Equation" r:id="rId48" imgW="1346200" imgH="190500" progId="Equation.DSMT4">
                  <p:embed/>
                </p:oleObj>
              </mc:Choice>
              <mc:Fallback>
                <p:oleObj name="Equation" r:id="rId48" imgW="1346200" imgH="190500" progId="Equation.DSMT4">
                  <p:embed/>
                  <p:pic>
                    <p:nvPicPr>
                      <p:cNvPr id="34" name="Object 27">
                        <a:extLst>
                          <a:ext uri="{FF2B5EF4-FFF2-40B4-BE49-F238E27FC236}">
                            <a16:creationId xmlns:a16="http://schemas.microsoft.com/office/drawing/2014/main" id="{F7BAC002-50C0-460B-B8FC-FFDE7074972C}"/>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110414" y="4330701"/>
                        <a:ext cx="3152775"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8">
            <a:extLst>
              <a:ext uri="{FF2B5EF4-FFF2-40B4-BE49-F238E27FC236}">
                <a16:creationId xmlns:a16="http://schemas.microsoft.com/office/drawing/2014/main" id="{7B4226C2-5CAD-460F-8584-44666EDCE59E}"/>
              </a:ext>
            </a:extLst>
          </p:cNvPr>
          <p:cNvGraphicFramePr>
            <a:graphicFrameLocks noChangeAspect="1"/>
          </p:cNvGraphicFramePr>
          <p:nvPr/>
        </p:nvGraphicFramePr>
        <p:xfrm>
          <a:off x="7115176" y="4946651"/>
          <a:ext cx="1844675" cy="442913"/>
        </p:xfrm>
        <a:graphic>
          <a:graphicData uri="http://schemas.openxmlformats.org/presentationml/2006/ole">
            <mc:AlternateContent xmlns:mc="http://schemas.openxmlformats.org/markup-compatibility/2006">
              <mc:Choice xmlns:v="urn:schemas-microsoft-com:vml" Requires="v">
                <p:oleObj name="Equation" r:id="rId50" imgW="787400" imgH="190500" progId="Equation.DSMT4">
                  <p:embed/>
                </p:oleObj>
              </mc:Choice>
              <mc:Fallback>
                <p:oleObj name="Equation" r:id="rId50" imgW="787400" imgH="190500" progId="Equation.DSMT4">
                  <p:embed/>
                  <p:pic>
                    <p:nvPicPr>
                      <p:cNvPr id="35" name="Object 28">
                        <a:extLst>
                          <a:ext uri="{FF2B5EF4-FFF2-40B4-BE49-F238E27FC236}">
                            <a16:creationId xmlns:a16="http://schemas.microsoft.com/office/drawing/2014/main" id="{7B4226C2-5CAD-460F-8584-44666EDCE59E}"/>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115176" y="4946651"/>
                        <a:ext cx="1844675"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33" name="Text Box 5">
            <a:extLst>
              <a:ext uri="{FF2B5EF4-FFF2-40B4-BE49-F238E27FC236}">
                <a16:creationId xmlns:a16="http://schemas.microsoft.com/office/drawing/2014/main" id="{ACE3E34F-3A92-4BF6-A3EC-D454C0513B58}"/>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2"/>
              </a:rPr>
              <a:t>www.BCMath.ca</a:t>
            </a:r>
            <a:r>
              <a:rPr lang="en-US" altLang="en-US" sz="1000">
                <a:latin typeface="Arial" panose="020B0604020202020204" pitchFamily="34" charset="0"/>
              </a:rPr>
              <a:t> </a:t>
            </a:r>
          </a:p>
        </p:txBody>
      </p:sp>
    </p:spTree>
    <p:custDataLst>
      <p:tags r:id="rId1"/>
    </p:custDataLst>
    <p:extLst>
      <p:ext uri="{BB962C8B-B14F-4D97-AF65-F5344CB8AC3E}">
        <p14:creationId xmlns:p14="http://schemas.microsoft.com/office/powerpoint/2010/main" val="132142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linds(horizontal)">
                                      <p:cBhvr>
                                        <p:cTn id="12" dur="500"/>
                                        <p:tgtEl>
                                          <p:spTgt spid="28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blinds(horizontal)">
                                      <p:cBhvr>
                                        <p:cTn id="17" dur="500"/>
                                        <p:tgtEl>
                                          <p:spTgt spid="28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blinds(horizontal)">
                                      <p:cBhvr>
                                        <p:cTn id="22" dur="500"/>
                                        <p:tgtEl>
                                          <p:spTgt spid="286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blinds(horizontal)">
                                      <p:cBhvr>
                                        <p:cTn id="27" dur="500"/>
                                        <p:tgtEl>
                                          <p:spTgt spid="286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8683"/>
                                        </p:tgtEl>
                                        <p:attrNameLst>
                                          <p:attrName>style.visibility</p:attrName>
                                        </p:attrNameLst>
                                      </p:cBhvr>
                                      <p:to>
                                        <p:strVal val="visible"/>
                                      </p:to>
                                    </p:set>
                                    <p:animEffect transition="in" filter="blinds(horizontal)">
                                      <p:cBhvr>
                                        <p:cTn id="57" dur="500"/>
                                        <p:tgtEl>
                                          <p:spTgt spid="286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linds(horizontal)">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linds(horizontal)">
                                      <p:cBhvr>
                                        <p:cTn id="102" dur="500"/>
                                        <p:tgtEl>
                                          <p:spTgt spid="2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blinds(horizontal)">
                                      <p:cBhvr>
                                        <p:cTn id="122" dur="500"/>
                                        <p:tgtEl>
                                          <p:spTgt spid="2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blinds(horizontal)">
                                      <p:cBhvr>
                                        <p:cTn id="132" dur="500"/>
                                        <p:tgtEl>
                                          <p:spTgt spid="3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blinds(horizontal)">
                                      <p:cBhvr>
                                        <p:cTn id="137" dur="500"/>
                                        <p:tgtEl>
                                          <p:spTgt spid="3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blinds(horizontal)">
                                      <p:cBhvr>
                                        <p:cTn id="142" dur="500"/>
                                        <p:tgtEl>
                                          <p:spTgt spid="3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blinds(horizontal)">
                                      <p:cBhvr>
                                        <p:cTn id="147" dur="500"/>
                                        <p:tgtEl>
                                          <p:spTgt spid="34"/>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nodeType="click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blinds(horizontal)">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09BA-35BC-4404-9584-8CD1E18AE013}"/>
              </a:ext>
            </a:extLst>
          </p:cNvPr>
          <p:cNvSpPr>
            <a:spLocks noGrp="1"/>
          </p:cNvSpPr>
          <p:nvPr>
            <p:ph type="title"/>
          </p:nvPr>
        </p:nvSpPr>
        <p:spPr>
          <a:xfrm>
            <a:off x="407368" y="476672"/>
            <a:ext cx="10873208" cy="1914103"/>
          </a:xfrm>
        </p:spPr>
        <p:txBody>
          <a:bodyPr>
            <a:noAutofit/>
          </a:bodyPr>
          <a:lstStyle/>
          <a:p>
            <a:pPr>
              <a:defRPr/>
            </a:pPr>
            <a:r>
              <a:rPr lang="en-CA" sz="2300" dirty="0"/>
              <a:t>Ex: Tom is depositing $5000 in a savings account that pays 3% interest compounded semi-annually. </a:t>
            </a:r>
            <a:br>
              <a:rPr lang="en-CA" sz="2300" dirty="0"/>
            </a:br>
            <a:r>
              <a:rPr lang="en-CA" sz="2300" dirty="0"/>
              <a:t>A) Find the equation for the accumulated amount</a:t>
            </a:r>
            <a:br>
              <a:rPr lang="en-CA" sz="2300" dirty="0"/>
            </a:br>
            <a:r>
              <a:rPr lang="en-CA" sz="2300" dirty="0"/>
              <a:t>b) Graph the equation for</a:t>
            </a:r>
            <a:br>
              <a:rPr lang="en-CA" sz="2300" dirty="0"/>
            </a:br>
            <a:r>
              <a:rPr lang="en-CA" sz="2300" dirty="0"/>
              <a:t>C)Find how long he will need to keep the money in the bank to accumulate $10,000?</a:t>
            </a:r>
          </a:p>
        </p:txBody>
      </p:sp>
      <p:graphicFrame>
        <p:nvGraphicFramePr>
          <p:cNvPr id="4" name="Object 3">
            <a:extLst>
              <a:ext uri="{FF2B5EF4-FFF2-40B4-BE49-F238E27FC236}">
                <a16:creationId xmlns:a16="http://schemas.microsoft.com/office/drawing/2014/main" id="{E97468EC-6027-4409-ABA0-BEF9F79A10E3}"/>
              </a:ext>
            </a:extLst>
          </p:cNvPr>
          <p:cNvGraphicFramePr>
            <a:graphicFrameLocks noChangeAspect="1"/>
          </p:cNvGraphicFramePr>
          <p:nvPr/>
        </p:nvGraphicFramePr>
        <p:xfrm>
          <a:off x="1704975" y="2493964"/>
          <a:ext cx="427038" cy="352425"/>
        </p:xfrm>
        <a:graphic>
          <a:graphicData uri="http://schemas.openxmlformats.org/presentationml/2006/ole">
            <mc:AlternateContent xmlns:mc="http://schemas.openxmlformats.org/markup-compatibility/2006">
              <mc:Choice xmlns:v="urn:schemas-microsoft-com:vml" Requires="v">
                <p:oleObj name="Equation" r:id="rId4" imgW="215619" imgH="177569" progId="Equation.DSMT4">
                  <p:embed/>
                </p:oleObj>
              </mc:Choice>
              <mc:Fallback>
                <p:oleObj name="Equation" r:id="rId4" imgW="215619" imgH="177569" progId="Equation.DSMT4">
                  <p:embed/>
                  <p:pic>
                    <p:nvPicPr>
                      <p:cNvPr id="4" name="Object 3">
                        <a:extLst>
                          <a:ext uri="{FF2B5EF4-FFF2-40B4-BE49-F238E27FC236}">
                            <a16:creationId xmlns:a16="http://schemas.microsoft.com/office/drawing/2014/main" id="{E97468EC-6027-4409-ABA0-BEF9F79A1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2493964"/>
                        <a:ext cx="4270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9CC12362-C9DF-4F29-AFA0-B903ECBCA549}"/>
              </a:ext>
            </a:extLst>
          </p:cNvPr>
          <p:cNvGraphicFramePr>
            <a:graphicFrameLocks noChangeAspect="1"/>
          </p:cNvGraphicFramePr>
          <p:nvPr/>
        </p:nvGraphicFramePr>
        <p:xfrm>
          <a:off x="4168776" y="2571751"/>
          <a:ext cx="354013" cy="301625"/>
        </p:xfrm>
        <a:graphic>
          <a:graphicData uri="http://schemas.openxmlformats.org/presentationml/2006/ole">
            <mc:AlternateContent xmlns:mc="http://schemas.openxmlformats.org/markup-compatibility/2006">
              <mc:Choice xmlns:v="urn:schemas-microsoft-com:vml" Requires="v">
                <p:oleObj name="Equation" r:id="rId6" imgW="177569" imgH="152202" progId="Equation.DSMT4">
                  <p:embed/>
                </p:oleObj>
              </mc:Choice>
              <mc:Fallback>
                <p:oleObj name="Equation" r:id="rId6" imgW="177569" imgH="152202" progId="Equation.DSMT4">
                  <p:embed/>
                  <p:pic>
                    <p:nvPicPr>
                      <p:cNvPr id="5" name="Object 3">
                        <a:extLst>
                          <a:ext uri="{FF2B5EF4-FFF2-40B4-BE49-F238E27FC236}">
                            <a16:creationId xmlns:a16="http://schemas.microsoft.com/office/drawing/2014/main" id="{9CC12362-C9DF-4F29-AFA0-B903ECBCA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8776" y="2571751"/>
                        <a:ext cx="3540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D89F75E9-8821-48CF-860C-06101992401E}"/>
              </a:ext>
            </a:extLst>
          </p:cNvPr>
          <p:cNvGraphicFramePr>
            <a:graphicFrameLocks noChangeAspect="1"/>
          </p:cNvGraphicFramePr>
          <p:nvPr/>
        </p:nvGraphicFramePr>
        <p:xfrm>
          <a:off x="6267451" y="2527301"/>
          <a:ext cx="379413" cy="301625"/>
        </p:xfrm>
        <a:graphic>
          <a:graphicData uri="http://schemas.openxmlformats.org/presentationml/2006/ole">
            <mc:AlternateContent xmlns:mc="http://schemas.openxmlformats.org/markup-compatibility/2006">
              <mc:Choice xmlns:v="urn:schemas-microsoft-com:vml" Requires="v">
                <p:oleObj name="Equation" r:id="rId8" imgW="190417" imgH="152334" progId="Equation.DSMT4">
                  <p:embed/>
                </p:oleObj>
              </mc:Choice>
              <mc:Fallback>
                <p:oleObj name="Equation" r:id="rId8" imgW="190417" imgH="152334" progId="Equation.DSMT4">
                  <p:embed/>
                  <p:pic>
                    <p:nvPicPr>
                      <p:cNvPr id="6" name="Object 4">
                        <a:extLst>
                          <a:ext uri="{FF2B5EF4-FFF2-40B4-BE49-F238E27FC236}">
                            <a16:creationId xmlns:a16="http://schemas.microsoft.com/office/drawing/2014/main" id="{D89F75E9-8821-48CF-860C-0610199240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7451" y="2527301"/>
                        <a:ext cx="3794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42D65CC9-CF6F-4859-BEE5-2305F5F519ED}"/>
              </a:ext>
            </a:extLst>
          </p:cNvPr>
          <p:cNvGraphicFramePr>
            <a:graphicFrameLocks noChangeAspect="1"/>
          </p:cNvGraphicFramePr>
          <p:nvPr/>
        </p:nvGraphicFramePr>
        <p:xfrm>
          <a:off x="7769225" y="2462214"/>
          <a:ext cx="431800" cy="352425"/>
        </p:xfrm>
        <a:graphic>
          <a:graphicData uri="http://schemas.openxmlformats.org/presentationml/2006/ole">
            <mc:AlternateContent xmlns:mc="http://schemas.openxmlformats.org/markup-compatibility/2006">
              <mc:Choice xmlns:v="urn:schemas-microsoft-com:vml" Requires="v">
                <p:oleObj name="Equation" r:id="rId10" imgW="215619" imgH="177569" progId="Equation.DSMT4">
                  <p:embed/>
                </p:oleObj>
              </mc:Choice>
              <mc:Fallback>
                <p:oleObj name="Equation" r:id="rId10" imgW="215619" imgH="177569" progId="Equation.DSMT4">
                  <p:embed/>
                  <p:pic>
                    <p:nvPicPr>
                      <p:cNvPr id="7" name="Object 5">
                        <a:extLst>
                          <a:ext uri="{FF2B5EF4-FFF2-40B4-BE49-F238E27FC236}">
                            <a16:creationId xmlns:a16="http://schemas.microsoft.com/office/drawing/2014/main" id="{42D65CC9-CF6F-4859-BEE5-2305F5F519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9225" y="2462214"/>
                        <a:ext cx="4318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B1CEE595-0D5F-4DB4-8B11-FF691446B197}"/>
              </a:ext>
            </a:extLst>
          </p:cNvPr>
          <p:cNvGraphicFramePr>
            <a:graphicFrameLocks noChangeAspect="1"/>
          </p:cNvGraphicFramePr>
          <p:nvPr/>
        </p:nvGraphicFramePr>
        <p:xfrm>
          <a:off x="2406651" y="2474914"/>
          <a:ext cx="904875" cy="377825"/>
        </p:xfrm>
        <a:graphic>
          <a:graphicData uri="http://schemas.openxmlformats.org/presentationml/2006/ole">
            <mc:AlternateContent xmlns:mc="http://schemas.openxmlformats.org/markup-compatibility/2006">
              <mc:Choice xmlns:v="urn:schemas-microsoft-com:vml" Requires="v">
                <p:oleObj name="Equation" r:id="rId12" imgW="457200" imgH="190500" progId="Equation.DSMT4">
                  <p:embed/>
                </p:oleObj>
              </mc:Choice>
              <mc:Fallback>
                <p:oleObj name="Equation" r:id="rId12" imgW="457200" imgH="190500" progId="Equation.DSMT4">
                  <p:embed/>
                  <p:pic>
                    <p:nvPicPr>
                      <p:cNvPr id="8" name="Object 6">
                        <a:extLst>
                          <a:ext uri="{FF2B5EF4-FFF2-40B4-BE49-F238E27FC236}">
                            <a16:creationId xmlns:a16="http://schemas.microsoft.com/office/drawing/2014/main" id="{B1CEE595-0D5F-4DB4-8B11-FF691446B1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6651" y="2474914"/>
                        <a:ext cx="904875"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8D033BE2-F6C5-4DB3-81A5-6636CE1B8266}"/>
              </a:ext>
            </a:extLst>
          </p:cNvPr>
          <p:cNvGraphicFramePr>
            <a:graphicFrameLocks noChangeAspect="1"/>
          </p:cNvGraphicFramePr>
          <p:nvPr/>
        </p:nvGraphicFramePr>
        <p:xfrm>
          <a:off x="4816476" y="2535239"/>
          <a:ext cx="657225" cy="352425"/>
        </p:xfrm>
        <a:graphic>
          <a:graphicData uri="http://schemas.openxmlformats.org/presentationml/2006/ole">
            <mc:AlternateContent xmlns:mc="http://schemas.openxmlformats.org/markup-compatibility/2006">
              <mc:Choice xmlns:v="urn:schemas-microsoft-com:vml" Requires="v">
                <p:oleObj name="Equation" r:id="rId14" imgW="329914" imgH="177646" progId="Equation.DSMT4">
                  <p:embed/>
                </p:oleObj>
              </mc:Choice>
              <mc:Fallback>
                <p:oleObj name="Equation" r:id="rId14" imgW="329914" imgH="177646" progId="Equation.DSMT4">
                  <p:embed/>
                  <p:pic>
                    <p:nvPicPr>
                      <p:cNvPr id="9" name="Object 7">
                        <a:extLst>
                          <a:ext uri="{FF2B5EF4-FFF2-40B4-BE49-F238E27FC236}">
                            <a16:creationId xmlns:a16="http://schemas.microsoft.com/office/drawing/2014/main" id="{8D033BE2-F6C5-4DB3-81A5-6636CE1B82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16476" y="2535239"/>
                        <a:ext cx="6572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479E80FF-26A7-4362-AB60-F7E353A115A6}"/>
              </a:ext>
            </a:extLst>
          </p:cNvPr>
          <p:cNvGraphicFramePr>
            <a:graphicFrameLocks noChangeAspect="1"/>
          </p:cNvGraphicFramePr>
          <p:nvPr/>
        </p:nvGraphicFramePr>
        <p:xfrm>
          <a:off x="6881813" y="2508251"/>
          <a:ext cx="254000" cy="327025"/>
        </p:xfrm>
        <a:graphic>
          <a:graphicData uri="http://schemas.openxmlformats.org/presentationml/2006/ole">
            <mc:AlternateContent xmlns:mc="http://schemas.openxmlformats.org/markup-compatibility/2006">
              <mc:Choice xmlns:v="urn:schemas-microsoft-com:vml" Requires="v">
                <p:oleObj name="Equation" r:id="rId16" imgW="126780" imgH="164814" progId="Equation.DSMT4">
                  <p:embed/>
                </p:oleObj>
              </mc:Choice>
              <mc:Fallback>
                <p:oleObj name="Equation" r:id="rId16" imgW="126780" imgH="164814" progId="Equation.DSMT4">
                  <p:embed/>
                  <p:pic>
                    <p:nvPicPr>
                      <p:cNvPr id="10" name="Object 8">
                        <a:extLst>
                          <a:ext uri="{FF2B5EF4-FFF2-40B4-BE49-F238E27FC236}">
                            <a16:creationId xmlns:a16="http://schemas.microsoft.com/office/drawing/2014/main" id="{479E80FF-26A7-4362-AB60-F7E353A115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81813" y="2508251"/>
                        <a:ext cx="254000"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0DB1D1A9-1597-4D98-9378-95818370EF93}"/>
              </a:ext>
            </a:extLst>
          </p:cNvPr>
          <p:cNvGraphicFramePr>
            <a:graphicFrameLocks noChangeAspect="1"/>
          </p:cNvGraphicFramePr>
          <p:nvPr/>
        </p:nvGraphicFramePr>
        <p:xfrm>
          <a:off x="8153400" y="2460626"/>
          <a:ext cx="1189038" cy="428625"/>
        </p:xfrm>
        <a:graphic>
          <a:graphicData uri="http://schemas.openxmlformats.org/presentationml/2006/ole">
            <mc:AlternateContent xmlns:mc="http://schemas.openxmlformats.org/markup-compatibility/2006">
              <mc:Choice xmlns:v="urn:schemas-microsoft-com:vml" Requires="v">
                <p:oleObj name="Equation" r:id="rId18" imgW="596641" imgH="215806" progId="Equation.DSMT4">
                  <p:embed/>
                </p:oleObj>
              </mc:Choice>
              <mc:Fallback>
                <p:oleObj name="Equation" r:id="rId18" imgW="596641" imgH="215806" progId="Equation.DSMT4">
                  <p:embed/>
                  <p:pic>
                    <p:nvPicPr>
                      <p:cNvPr id="11" name="Object 9">
                        <a:extLst>
                          <a:ext uri="{FF2B5EF4-FFF2-40B4-BE49-F238E27FC236}">
                            <a16:creationId xmlns:a16="http://schemas.microsoft.com/office/drawing/2014/main" id="{0DB1D1A9-1597-4D98-9378-95818370EF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3400" y="2460626"/>
                        <a:ext cx="1189038"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2">
            <a:extLst>
              <a:ext uri="{FF2B5EF4-FFF2-40B4-BE49-F238E27FC236}">
                <a16:creationId xmlns:a16="http://schemas.microsoft.com/office/drawing/2014/main" id="{7CD95ABC-FFDD-4369-8C4A-2D40BF66C172}"/>
              </a:ext>
            </a:extLst>
          </p:cNvPr>
          <p:cNvGraphicFramePr>
            <a:graphicFrameLocks noChangeAspect="1"/>
          </p:cNvGraphicFramePr>
          <p:nvPr/>
        </p:nvGraphicFramePr>
        <p:xfrm>
          <a:off x="1722438" y="2889251"/>
          <a:ext cx="2411412" cy="1109663"/>
        </p:xfrm>
        <a:graphic>
          <a:graphicData uri="http://schemas.openxmlformats.org/presentationml/2006/ole">
            <mc:AlternateContent xmlns:mc="http://schemas.openxmlformats.org/markup-compatibility/2006">
              <mc:Choice xmlns:v="urn:schemas-microsoft-com:vml" Requires="v">
                <p:oleObj name="Equation" r:id="rId20" imgW="1129810" imgH="520474" progId="Equation.DSMT4">
                  <p:embed/>
                </p:oleObj>
              </mc:Choice>
              <mc:Fallback>
                <p:oleObj name="Equation" r:id="rId20" imgW="1129810" imgH="520474" progId="Equation.DSMT4">
                  <p:embed/>
                  <p:pic>
                    <p:nvPicPr>
                      <p:cNvPr id="14" name="Object 2">
                        <a:extLst>
                          <a:ext uri="{FF2B5EF4-FFF2-40B4-BE49-F238E27FC236}">
                            <a16:creationId xmlns:a16="http://schemas.microsoft.com/office/drawing/2014/main" id="{7CD95ABC-FFDD-4369-8C4A-2D40BF66C1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2438" y="2889251"/>
                        <a:ext cx="2411412"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0" name="Object 11">
            <a:extLst>
              <a:ext uri="{FF2B5EF4-FFF2-40B4-BE49-F238E27FC236}">
                <a16:creationId xmlns:a16="http://schemas.microsoft.com/office/drawing/2014/main" id="{F3F863E4-709B-48B2-B8BF-4E43327F09D1}"/>
              </a:ext>
            </a:extLst>
          </p:cNvPr>
          <p:cNvGraphicFramePr>
            <a:graphicFrameLocks noChangeAspect="1"/>
          </p:cNvGraphicFramePr>
          <p:nvPr>
            <p:extLst>
              <p:ext uri="{D42A27DB-BD31-4B8C-83A1-F6EECF244321}">
                <p14:modId xmlns:p14="http://schemas.microsoft.com/office/powerpoint/2010/main" val="232919643"/>
              </p:ext>
            </p:extLst>
          </p:nvPr>
        </p:nvGraphicFramePr>
        <p:xfrm>
          <a:off x="4511824" y="1340768"/>
          <a:ext cx="1331913" cy="352425"/>
        </p:xfrm>
        <a:graphic>
          <a:graphicData uri="http://schemas.openxmlformats.org/presentationml/2006/ole">
            <mc:AlternateContent xmlns:mc="http://schemas.openxmlformats.org/markup-compatibility/2006">
              <mc:Choice xmlns:v="urn:schemas-microsoft-com:vml" Requires="v">
                <p:oleObj name="Equation" r:id="rId22" imgW="672516" imgH="177646" progId="Equation.DSMT4">
                  <p:embed/>
                </p:oleObj>
              </mc:Choice>
              <mc:Fallback>
                <p:oleObj name="Equation" r:id="rId22" imgW="672516" imgH="177646" progId="Equation.DSMT4">
                  <p:embed/>
                  <p:pic>
                    <p:nvPicPr>
                      <p:cNvPr id="27660" name="Object 11">
                        <a:extLst>
                          <a:ext uri="{FF2B5EF4-FFF2-40B4-BE49-F238E27FC236}">
                            <a16:creationId xmlns:a16="http://schemas.microsoft.com/office/drawing/2014/main" id="{F3F863E4-709B-48B2-B8BF-4E43327F09D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11824" y="1340768"/>
                        <a:ext cx="1331913"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12">
            <a:extLst>
              <a:ext uri="{FF2B5EF4-FFF2-40B4-BE49-F238E27FC236}">
                <a16:creationId xmlns:a16="http://schemas.microsoft.com/office/drawing/2014/main" id="{A14C93CA-058D-4FDF-91F6-26C5916E2100}"/>
              </a:ext>
            </a:extLst>
          </p:cNvPr>
          <p:cNvGraphicFramePr>
            <a:graphicFrameLocks noChangeAspect="1"/>
          </p:cNvGraphicFramePr>
          <p:nvPr/>
        </p:nvGraphicFramePr>
        <p:xfrm>
          <a:off x="1524001" y="3925888"/>
          <a:ext cx="2779713" cy="939800"/>
        </p:xfrm>
        <a:graphic>
          <a:graphicData uri="http://schemas.openxmlformats.org/presentationml/2006/ole">
            <mc:AlternateContent xmlns:mc="http://schemas.openxmlformats.org/markup-compatibility/2006">
              <mc:Choice xmlns:v="urn:schemas-microsoft-com:vml" Requires="v">
                <p:oleObj name="Equation" r:id="rId24" imgW="1536700" imgH="520700" progId="Equation.DSMT4">
                  <p:embed/>
                </p:oleObj>
              </mc:Choice>
              <mc:Fallback>
                <p:oleObj name="Equation" r:id="rId24" imgW="1536700" imgH="520700" progId="Equation.DSMT4">
                  <p:embed/>
                  <p:pic>
                    <p:nvPicPr>
                      <p:cNvPr id="44" name="Object 12">
                        <a:extLst>
                          <a:ext uri="{FF2B5EF4-FFF2-40B4-BE49-F238E27FC236}">
                            <a16:creationId xmlns:a16="http://schemas.microsoft.com/office/drawing/2014/main" id="{A14C93CA-058D-4FDF-91F6-26C5916E210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4001" y="3925888"/>
                        <a:ext cx="2779713"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8">
            <a:extLst>
              <a:ext uri="{FF2B5EF4-FFF2-40B4-BE49-F238E27FC236}">
                <a16:creationId xmlns:a16="http://schemas.microsoft.com/office/drawing/2014/main" id="{700801B2-4194-4EDD-B74B-BE3A03953E93}"/>
              </a:ext>
            </a:extLst>
          </p:cNvPr>
          <p:cNvGrpSpPr>
            <a:grpSpLocks noChangeAspect="1"/>
          </p:cNvGrpSpPr>
          <p:nvPr/>
        </p:nvGrpSpPr>
        <p:grpSpPr bwMode="auto">
          <a:xfrm>
            <a:off x="5514976" y="2938464"/>
            <a:ext cx="3992563" cy="3927475"/>
            <a:chOff x="1938" y="1851"/>
            <a:chExt cx="2515" cy="2474"/>
          </a:xfrm>
        </p:grpSpPr>
        <p:sp>
          <p:nvSpPr>
            <p:cNvPr id="27673" name="AutoShape 17">
              <a:extLst>
                <a:ext uri="{FF2B5EF4-FFF2-40B4-BE49-F238E27FC236}">
                  <a16:creationId xmlns:a16="http://schemas.microsoft.com/office/drawing/2014/main" id="{29EE97C7-7216-4305-A373-424C55B8FE6F}"/>
                </a:ext>
              </a:extLst>
            </p:cNvPr>
            <p:cNvSpPr>
              <a:spLocks noChangeAspect="1" noChangeArrowheads="1" noTextEdit="1"/>
            </p:cNvSpPr>
            <p:nvPr/>
          </p:nvSpPr>
          <p:spPr bwMode="auto">
            <a:xfrm>
              <a:off x="1938" y="1856"/>
              <a:ext cx="2515" cy="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27674" name="Rectangle 19">
              <a:extLst>
                <a:ext uri="{FF2B5EF4-FFF2-40B4-BE49-F238E27FC236}">
                  <a16:creationId xmlns:a16="http://schemas.microsoft.com/office/drawing/2014/main" id="{54CB2252-3201-4F40-AAA6-C961831855D9}"/>
                </a:ext>
              </a:extLst>
            </p:cNvPr>
            <p:cNvSpPr>
              <a:spLocks noChangeArrowheads="1"/>
            </p:cNvSpPr>
            <p:nvPr/>
          </p:nvSpPr>
          <p:spPr bwMode="auto">
            <a:xfrm>
              <a:off x="1940" y="1861"/>
              <a:ext cx="2511" cy="2425"/>
            </a:xfrm>
            <a:prstGeom prst="rect">
              <a:avLst/>
            </a:prstGeom>
            <a:solidFill>
              <a:srgbClr val="FFFFFF"/>
            </a:solidFill>
            <a:ln w="2">
              <a:solidFill>
                <a:srgbClr val="FFFFFF"/>
              </a:solidFill>
              <a:miter lim="800000"/>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latin typeface="Arial" panose="020B0604020202020204" pitchFamily="34" charset="0"/>
              </a:endParaRPr>
            </a:p>
          </p:txBody>
        </p:sp>
        <p:sp>
          <p:nvSpPr>
            <p:cNvPr id="27675" name="Line 20">
              <a:extLst>
                <a:ext uri="{FF2B5EF4-FFF2-40B4-BE49-F238E27FC236}">
                  <a16:creationId xmlns:a16="http://schemas.microsoft.com/office/drawing/2014/main" id="{5BDA9191-391B-478C-8814-D6B0E5AE539F}"/>
                </a:ext>
              </a:extLst>
            </p:cNvPr>
            <p:cNvSpPr>
              <a:spLocks noChangeShapeType="1"/>
            </p:cNvSpPr>
            <p:nvPr/>
          </p:nvSpPr>
          <p:spPr bwMode="auto">
            <a:xfrm flipV="1">
              <a:off x="2299"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6" name="Line 21">
              <a:extLst>
                <a:ext uri="{FF2B5EF4-FFF2-40B4-BE49-F238E27FC236}">
                  <a16:creationId xmlns:a16="http://schemas.microsoft.com/office/drawing/2014/main" id="{69D6542F-FBF6-4559-8ADA-706D23BF3721}"/>
                </a:ext>
              </a:extLst>
            </p:cNvPr>
            <p:cNvSpPr>
              <a:spLocks noChangeShapeType="1"/>
            </p:cNvSpPr>
            <p:nvPr/>
          </p:nvSpPr>
          <p:spPr bwMode="auto">
            <a:xfrm flipV="1">
              <a:off x="2301"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7" name="Line 22">
              <a:extLst>
                <a:ext uri="{FF2B5EF4-FFF2-40B4-BE49-F238E27FC236}">
                  <a16:creationId xmlns:a16="http://schemas.microsoft.com/office/drawing/2014/main" id="{D9FEE902-DFB8-48DB-ABA7-C821B734CC0D}"/>
                </a:ext>
              </a:extLst>
            </p:cNvPr>
            <p:cNvSpPr>
              <a:spLocks noChangeShapeType="1"/>
            </p:cNvSpPr>
            <p:nvPr/>
          </p:nvSpPr>
          <p:spPr bwMode="auto">
            <a:xfrm flipV="1">
              <a:off x="2478"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8" name="Line 23">
              <a:extLst>
                <a:ext uri="{FF2B5EF4-FFF2-40B4-BE49-F238E27FC236}">
                  <a16:creationId xmlns:a16="http://schemas.microsoft.com/office/drawing/2014/main" id="{9128216F-1114-4ED4-AF1E-9EBEFF75DB43}"/>
                </a:ext>
              </a:extLst>
            </p:cNvPr>
            <p:cNvSpPr>
              <a:spLocks noChangeShapeType="1"/>
            </p:cNvSpPr>
            <p:nvPr/>
          </p:nvSpPr>
          <p:spPr bwMode="auto">
            <a:xfrm flipV="1">
              <a:off x="2481"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9" name="Line 24">
              <a:extLst>
                <a:ext uri="{FF2B5EF4-FFF2-40B4-BE49-F238E27FC236}">
                  <a16:creationId xmlns:a16="http://schemas.microsoft.com/office/drawing/2014/main" id="{F7A92FC2-B688-4945-8398-5490B8A91A30}"/>
                </a:ext>
              </a:extLst>
            </p:cNvPr>
            <p:cNvSpPr>
              <a:spLocks noChangeShapeType="1"/>
            </p:cNvSpPr>
            <p:nvPr/>
          </p:nvSpPr>
          <p:spPr bwMode="auto">
            <a:xfrm flipV="1">
              <a:off x="2655"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0" name="Line 25">
              <a:extLst>
                <a:ext uri="{FF2B5EF4-FFF2-40B4-BE49-F238E27FC236}">
                  <a16:creationId xmlns:a16="http://schemas.microsoft.com/office/drawing/2014/main" id="{C7941FB0-F803-4E32-B7E5-B51ED893CB5F}"/>
                </a:ext>
              </a:extLst>
            </p:cNvPr>
            <p:cNvSpPr>
              <a:spLocks noChangeShapeType="1"/>
            </p:cNvSpPr>
            <p:nvPr/>
          </p:nvSpPr>
          <p:spPr bwMode="auto">
            <a:xfrm flipV="1">
              <a:off x="2658"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1" name="Line 26">
              <a:extLst>
                <a:ext uri="{FF2B5EF4-FFF2-40B4-BE49-F238E27FC236}">
                  <a16:creationId xmlns:a16="http://schemas.microsoft.com/office/drawing/2014/main" id="{D2B4E23E-4E8E-4343-900B-3A8D86F92D60}"/>
                </a:ext>
              </a:extLst>
            </p:cNvPr>
            <p:cNvSpPr>
              <a:spLocks noChangeShapeType="1"/>
            </p:cNvSpPr>
            <p:nvPr/>
          </p:nvSpPr>
          <p:spPr bwMode="auto">
            <a:xfrm flipV="1">
              <a:off x="2834"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2" name="Line 27">
              <a:extLst>
                <a:ext uri="{FF2B5EF4-FFF2-40B4-BE49-F238E27FC236}">
                  <a16:creationId xmlns:a16="http://schemas.microsoft.com/office/drawing/2014/main" id="{825C56CA-0AE5-4298-B819-CC4B96BA87A3}"/>
                </a:ext>
              </a:extLst>
            </p:cNvPr>
            <p:cNvSpPr>
              <a:spLocks noChangeShapeType="1"/>
            </p:cNvSpPr>
            <p:nvPr/>
          </p:nvSpPr>
          <p:spPr bwMode="auto">
            <a:xfrm flipV="1">
              <a:off x="2837"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3" name="Line 28">
              <a:extLst>
                <a:ext uri="{FF2B5EF4-FFF2-40B4-BE49-F238E27FC236}">
                  <a16:creationId xmlns:a16="http://schemas.microsoft.com/office/drawing/2014/main" id="{2819EB66-883E-4AF1-84AA-6F7E35E2DAA3}"/>
                </a:ext>
              </a:extLst>
            </p:cNvPr>
            <p:cNvSpPr>
              <a:spLocks noChangeShapeType="1"/>
            </p:cNvSpPr>
            <p:nvPr/>
          </p:nvSpPr>
          <p:spPr bwMode="auto">
            <a:xfrm flipV="1">
              <a:off x="3014"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4" name="Line 29">
              <a:extLst>
                <a:ext uri="{FF2B5EF4-FFF2-40B4-BE49-F238E27FC236}">
                  <a16:creationId xmlns:a16="http://schemas.microsoft.com/office/drawing/2014/main" id="{450F7438-F8F3-4F10-A2A9-3FDD03FF8EE9}"/>
                </a:ext>
              </a:extLst>
            </p:cNvPr>
            <p:cNvSpPr>
              <a:spLocks noChangeShapeType="1"/>
            </p:cNvSpPr>
            <p:nvPr/>
          </p:nvSpPr>
          <p:spPr bwMode="auto">
            <a:xfrm flipV="1">
              <a:off x="3016"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5" name="Line 30">
              <a:extLst>
                <a:ext uri="{FF2B5EF4-FFF2-40B4-BE49-F238E27FC236}">
                  <a16:creationId xmlns:a16="http://schemas.microsoft.com/office/drawing/2014/main" id="{F52DF919-DE3D-4716-AC9E-8BC2ADC101CD}"/>
                </a:ext>
              </a:extLst>
            </p:cNvPr>
            <p:cNvSpPr>
              <a:spLocks noChangeShapeType="1"/>
            </p:cNvSpPr>
            <p:nvPr/>
          </p:nvSpPr>
          <p:spPr bwMode="auto">
            <a:xfrm flipV="1">
              <a:off x="3193"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6" name="Line 31">
              <a:extLst>
                <a:ext uri="{FF2B5EF4-FFF2-40B4-BE49-F238E27FC236}">
                  <a16:creationId xmlns:a16="http://schemas.microsoft.com/office/drawing/2014/main" id="{A00E4C18-4998-4A01-9DCA-88BD85D3B227}"/>
                </a:ext>
              </a:extLst>
            </p:cNvPr>
            <p:cNvSpPr>
              <a:spLocks noChangeShapeType="1"/>
            </p:cNvSpPr>
            <p:nvPr/>
          </p:nvSpPr>
          <p:spPr bwMode="auto">
            <a:xfrm flipV="1">
              <a:off x="3196"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7" name="Line 32">
              <a:extLst>
                <a:ext uri="{FF2B5EF4-FFF2-40B4-BE49-F238E27FC236}">
                  <a16:creationId xmlns:a16="http://schemas.microsoft.com/office/drawing/2014/main" id="{BBBBC89E-3DAA-4220-9422-DBD85EDF6D9F}"/>
                </a:ext>
              </a:extLst>
            </p:cNvPr>
            <p:cNvSpPr>
              <a:spLocks noChangeShapeType="1"/>
            </p:cNvSpPr>
            <p:nvPr/>
          </p:nvSpPr>
          <p:spPr bwMode="auto">
            <a:xfrm flipV="1">
              <a:off x="3372"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8" name="Line 33">
              <a:extLst>
                <a:ext uri="{FF2B5EF4-FFF2-40B4-BE49-F238E27FC236}">
                  <a16:creationId xmlns:a16="http://schemas.microsoft.com/office/drawing/2014/main" id="{0D6652F0-1BC8-4619-80BA-421077F30FCF}"/>
                </a:ext>
              </a:extLst>
            </p:cNvPr>
            <p:cNvSpPr>
              <a:spLocks noChangeShapeType="1"/>
            </p:cNvSpPr>
            <p:nvPr/>
          </p:nvSpPr>
          <p:spPr bwMode="auto">
            <a:xfrm flipV="1">
              <a:off x="3375"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9" name="Line 34">
              <a:extLst>
                <a:ext uri="{FF2B5EF4-FFF2-40B4-BE49-F238E27FC236}">
                  <a16:creationId xmlns:a16="http://schemas.microsoft.com/office/drawing/2014/main" id="{321EC896-FE96-4686-8090-D09636D91FD7}"/>
                </a:ext>
              </a:extLst>
            </p:cNvPr>
            <p:cNvSpPr>
              <a:spLocks noChangeShapeType="1"/>
            </p:cNvSpPr>
            <p:nvPr/>
          </p:nvSpPr>
          <p:spPr bwMode="auto">
            <a:xfrm flipV="1">
              <a:off x="3552"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0" name="Line 35">
              <a:extLst>
                <a:ext uri="{FF2B5EF4-FFF2-40B4-BE49-F238E27FC236}">
                  <a16:creationId xmlns:a16="http://schemas.microsoft.com/office/drawing/2014/main" id="{A49D3017-2251-4028-837D-9F49E803330B}"/>
                </a:ext>
              </a:extLst>
            </p:cNvPr>
            <p:cNvSpPr>
              <a:spLocks noChangeShapeType="1"/>
            </p:cNvSpPr>
            <p:nvPr/>
          </p:nvSpPr>
          <p:spPr bwMode="auto">
            <a:xfrm flipV="1">
              <a:off x="3554"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1" name="Line 36">
              <a:extLst>
                <a:ext uri="{FF2B5EF4-FFF2-40B4-BE49-F238E27FC236}">
                  <a16:creationId xmlns:a16="http://schemas.microsoft.com/office/drawing/2014/main" id="{E2CE9B0A-0695-4390-BC10-FACE3931E230}"/>
                </a:ext>
              </a:extLst>
            </p:cNvPr>
            <p:cNvSpPr>
              <a:spLocks noChangeShapeType="1"/>
            </p:cNvSpPr>
            <p:nvPr/>
          </p:nvSpPr>
          <p:spPr bwMode="auto">
            <a:xfrm flipV="1">
              <a:off x="3731"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2" name="Line 37">
              <a:extLst>
                <a:ext uri="{FF2B5EF4-FFF2-40B4-BE49-F238E27FC236}">
                  <a16:creationId xmlns:a16="http://schemas.microsoft.com/office/drawing/2014/main" id="{BC794893-B90F-496F-854D-C46905867674}"/>
                </a:ext>
              </a:extLst>
            </p:cNvPr>
            <p:cNvSpPr>
              <a:spLocks noChangeShapeType="1"/>
            </p:cNvSpPr>
            <p:nvPr/>
          </p:nvSpPr>
          <p:spPr bwMode="auto">
            <a:xfrm flipV="1">
              <a:off x="3733"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3" name="Line 38">
              <a:extLst>
                <a:ext uri="{FF2B5EF4-FFF2-40B4-BE49-F238E27FC236}">
                  <a16:creationId xmlns:a16="http://schemas.microsoft.com/office/drawing/2014/main" id="{20AD50AE-23EB-4D3C-B9EE-F3372D97CE5B}"/>
                </a:ext>
              </a:extLst>
            </p:cNvPr>
            <p:cNvSpPr>
              <a:spLocks noChangeShapeType="1"/>
            </p:cNvSpPr>
            <p:nvPr/>
          </p:nvSpPr>
          <p:spPr bwMode="auto">
            <a:xfrm flipV="1">
              <a:off x="3908"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4" name="Line 39">
              <a:extLst>
                <a:ext uri="{FF2B5EF4-FFF2-40B4-BE49-F238E27FC236}">
                  <a16:creationId xmlns:a16="http://schemas.microsoft.com/office/drawing/2014/main" id="{8EF890E9-D6D4-45F5-A70D-EF2682013C9C}"/>
                </a:ext>
              </a:extLst>
            </p:cNvPr>
            <p:cNvSpPr>
              <a:spLocks noChangeShapeType="1"/>
            </p:cNvSpPr>
            <p:nvPr/>
          </p:nvSpPr>
          <p:spPr bwMode="auto">
            <a:xfrm flipV="1">
              <a:off x="3910"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5" name="Line 40">
              <a:extLst>
                <a:ext uri="{FF2B5EF4-FFF2-40B4-BE49-F238E27FC236}">
                  <a16:creationId xmlns:a16="http://schemas.microsoft.com/office/drawing/2014/main" id="{8E80BFC4-D136-4324-ADC7-8D6D9EDE2FFD}"/>
                </a:ext>
              </a:extLst>
            </p:cNvPr>
            <p:cNvSpPr>
              <a:spLocks noChangeShapeType="1"/>
            </p:cNvSpPr>
            <p:nvPr/>
          </p:nvSpPr>
          <p:spPr bwMode="auto">
            <a:xfrm flipV="1">
              <a:off x="4087"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6" name="Line 41">
              <a:extLst>
                <a:ext uri="{FF2B5EF4-FFF2-40B4-BE49-F238E27FC236}">
                  <a16:creationId xmlns:a16="http://schemas.microsoft.com/office/drawing/2014/main" id="{3375EC9A-D475-4FE1-A88E-901FA9FB134D}"/>
                </a:ext>
              </a:extLst>
            </p:cNvPr>
            <p:cNvSpPr>
              <a:spLocks noChangeShapeType="1"/>
            </p:cNvSpPr>
            <p:nvPr/>
          </p:nvSpPr>
          <p:spPr bwMode="auto">
            <a:xfrm flipV="1">
              <a:off x="4090"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7" name="Line 42">
              <a:extLst>
                <a:ext uri="{FF2B5EF4-FFF2-40B4-BE49-F238E27FC236}">
                  <a16:creationId xmlns:a16="http://schemas.microsoft.com/office/drawing/2014/main" id="{4595182A-473E-4F6F-889F-45F8D542BD71}"/>
                </a:ext>
              </a:extLst>
            </p:cNvPr>
            <p:cNvSpPr>
              <a:spLocks noChangeShapeType="1"/>
            </p:cNvSpPr>
            <p:nvPr/>
          </p:nvSpPr>
          <p:spPr bwMode="auto">
            <a:xfrm flipV="1">
              <a:off x="4266"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8" name="Line 43">
              <a:extLst>
                <a:ext uri="{FF2B5EF4-FFF2-40B4-BE49-F238E27FC236}">
                  <a16:creationId xmlns:a16="http://schemas.microsoft.com/office/drawing/2014/main" id="{E6D8CAED-B508-4A98-8A81-AC548653B9CE}"/>
                </a:ext>
              </a:extLst>
            </p:cNvPr>
            <p:cNvSpPr>
              <a:spLocks noChangeShapeType="1"/>
            </p:cNvSpPr>
            <p:nvPr/>
          </p:nvSpPr>
          <p:spPr bwMode="auto">
            <a:xfrm flipV="1">
              <a:off x="4269"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9" name="Line 44">
              <a:extLst>
                <a:ext uri="{FF2B5EF4-FFF2-40B4-BE49-F238E27FC236}">
                  <a16:creationId xmlns:a16="http://schemas.microsoft.com/office/drawing/2014/main" id="{14D8A025-B3F9-4177-B5B1-15447BAC314A}"/>
                </a:ext>
              </a:extLst>
            </p:cNvPr>
            <p:cNvSpPr>
              <a:spLocks noChangeShapeType="1"/>
            </p:cNvSpPr>
            <p:nvPr/>
          </p:nvSpPr>
          <p:spPr bwMode="auto">
            <a:xfrm>
              <a:off x="1943" y="4090"/>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0" name="Line 45">
              <a:extLst>
                <a:ext uri="{FF2B5EF4-FFF2-40B4-BE49-F238E27FC236}">
                  <a16:creationId xmlns:a16="http://schemas.microsoft.com/office/drawing/2014/main" id="{D1087F11-19A4-4E69-B4CC-B602EBEABE1C}"/>
                </a:ext>
              </a:extLst>
            </p:cNvPr>
            <p:cNvSpPr>
              <a:spLocks noChangeShapeType="1"/>
            </p:cNvSpPr>
            <p:nvPr/>
          </p:nvSpPr>
          <p:spPr bwMode="auto">
            <a:xfrm>
              <a:off x="1943" y="4095"/>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1" name="Line 46">
              <a:extLst>
                <a:ext uri="{FF2B5EF4-FFF2-40B4-BE49-F238E27FC236}">
                  <a16:creationId xmlns:a16="http://schemas.microsoft.com/office/drawing/2014/main" id="{6193A2B9-DBCD-4354-B5F0-E7720E332BF9}"/>
                </a:ext>
              </a:extLst>
            </p:cNvPr>
            <p:cNvSpPr>
              <a:spLocks noChangeShapeType="1"/>
            </p:cNvSpPr>
            <p:nvPr/>
          </p:nvSpPr>
          <p:spPr bwMode="auto">
            <a:xfrm>
              <a:off x="1943" y="3904"/>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2" name="Line 47">
              <a:extLst>
                <a:ext uri="{FF2B5EF4-FFF2-40B4-BE49-F238E27FC236}">
                  <a16:creationId xmlns:a16="http://schemas.microsoft.com/office/drawing/2014/main" id="{798BC62A-F554-4977-8AFE-D350839EF2F0}"/>
                </a:ext>
              </a:extLst>
            </p:cNvPr>
            <p:cNvSpPr>
              <a:spLocks noChangeShapeType="1"/>
            </p:cNvSpPr>
            <p:nvPr/>
          </p:nvSpPr>
          <p:spPr bwMode="auto">
            <a:xfrm>
              <a:off x="1943" y="3909"/>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3" name="Line 48">
              <a:extLst>
                <a:ext uri="{FF2B5EF4-FFF2-40B4-BE49-F238E27FC236}">
                  <a16:creationId xmlns:a16="http://schemas.microsoft.com/office/drawing/2014/main" id="{9927A3C8-7E2B-431A-BA5A-90E20E0C19F4}"/>
                </a:ext>
              </a:extLst>
            </p:cNvPr>
            <p:cNvSpPr>
              <a:spLocks noChangeShapeType="1"/>
            </p:cNvSpPr>
            <p:nvPr/>
          </p:nvSpPr>
          <p:spPr bwMode="auto">
            <a:xfrm>
              <a:off x="1943" y="3718"/>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4" name="Line 49">
              <a:extLst>
                <a:ext uri="{FF2B5EF4-FFF2-40B4-BE49-F238E27FC236}">
                  <a16:creationId xmlns:a16="http://schemas.microsoft.com/office/drawing/2014/main" id="{E76286C7-2A34-470C-B045-D623233CF7FF}"/>
                </a:ext>
              </a:extLst>
            </p:cNvPr>
            <p:cNvSpPr>
              <a:spLocks noChangeShapeType="1"/>
            </p:cNvSpPr>
            <p:nvPr/>
          </p:nvSpPr>
          <p:spPr bwMode="auto">
            <a:xfrm>
              <a:off x="1943" y="3723"/>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5" name="Line 50">
              <a:extLst>
                <a:ext uri="{FF2B5EF4-FFF2-40B4-BE49-F238E27FC236}">
                  <a16:creationId xmlns:a16="http://schemas.microsoft.com/office/drawing/2014/main" id="{7FCFF7D2-D6EF-4B4C-A888-61C2013EC9AE}"/>
                </a:ext>
              </a:extLst>
            </p:cNvPr>
            <p:cNvSpPr>
              <a:spLocks noChangeShapeType="1"/>
            </p:cNvSpPr>
            <p:nvPr/>
          </p:nvSpPr>
          <p:spPr bwMode="auto">
            <a:xfrm>
              <a:off x="1943" y="3532"/>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6" name="Line 51">
              <a:extLst>
                <a:ext uri="{FF2B5EF4-FFF2-40B4-BE49-F238E27FC236}">
                  <a16:creationId xmlns:a16="http://schemas.microsoft.com/office/drawing/2014/main" id="{DEA26ADB-46B6-44BE-822D-200ADD44A98A}"/>
                </a:ext>
              </a:extLst>
            </p:cNvPr>
            <p:cNvSpPr>
              <a:spLocks noChangeShapeType="1"/>
            </p:cNvSpPr>
            <p:nvPr/>
          </p:nvSpPr>
          <p:spPr bwMode="auto">
            <a:xfrm>
              <a:off x="1943" y="3537"/>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7" name="Line 52">
              <a:extLst>
                <a:ext uri="{FF2B5EF4-FFF2-40B4-BE49-F238E27FC236}">
                  <a16:creationId xmlns:a16="http://schemas.microsoft.com/office/drawing/2014/main" id="{64275EC1-14DA-4252-A1DE-168F73F13560}"/>
                </a:ext>
              </a:extLst>
            </p:cNvPr>
            <p:cNvSpPr>
              <a:spLocks noChangeShapeType="1"/>
            </p:cNvSpPr>
            <p:nvPr/>
          </p:nvSpPr>
          <p:spPr bwMode="auto">
            <a:xfrm>
              <a:off x="1943" y="3345"/>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8" name="Line 53">
              <a:extLst>
                <a:ext uri="{FF2B5EF4-FFF2-40B4-BE49-F238E27FC236}">
                  <a16:creationId xmlns:a16="http://schemas.microsoft.com/office/drawing/2014/main" id="{FBB587DC-9F55-4935-8BD1-D17B799BCA80}"/>
                </a:ext>
              </a:extLst>
            </p:cNvPr>
            <p:cNvSpPr>
              <a:spLocks noChangeShapeType="1"/>
            </p:cNvSpPr>
            <p:nvPr/>
          </p:nvSpPr>
          <p:spPr bwMode="auto">
            <a:xfrm>
              <a:off x="1943" y="3350"/>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9" name="Line 54">
              <a:extLst>
                <a:ext uri="{FF2B5EF4-FFF2-40B4-BE49-F238E27FC236}">
                  <a16:creationId xmlns:a16="http://schemas.microsoft.com/office/drawing/2014/main" id="{F3DE4BF5-75B5-4B22-8EF6-67475CA3240A}"/>
                </a:ext>
              </a:extLst>
            </p:cNvPr>
            <p:cNvSpPr>
              <a:spLocks noChangeShapeType="1"/>
            </p:cNvSpPr>
            <p:nvPr/>
          </p:nvSpPr>
          <p:spPr bwMode="auto">
            <a:xfrm>
              <a:off x="1943" y="3159"/>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0" name="Line 55">
              <a:extLst>
                <a:ext uri="{FF2B5EF4-FFF2-40B4-BE49-F238E27FC236}">
                  <a16:creationId xmlns:a16="http://schemas.microsoft.com/office/drawing/2014/main" id="{A617101D-1E2F-4B0A-B0C5-A8CFA07A2079}"/>
                </a:ext>
              </a:extLst>
            </p:cNvPr>
            <p:cNvSpPr>
              <a:spLocks noChangeShapeType="1"/>
            </p:cNvSpPr>
            <p:nvPr/>
          </p:nvSpPr>
          <p:spPr bwMode="auto">
            <a:xfrm>
              <a:off x="1943" y="3164"/>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1" name="Line 56">
              <a:extLst>
                <a:ext uri="{FF2B5EF4-FFF2-40B4-BE49-F238E27FC236}">
                  <a16:creationId xmlns:a16="http://schemas.microsoft.com/office/drawing/2014/main" id="{C9735408-FCC8-4C2D-878F-444EBF28ADAB}"/>
                </a:ext>
              </a:extLst>
            </p:cNvPr>
            <p:cNvSpPr>
              <a:spLocks noChangeShapeType="1"/>
            </p:cNvSpPr>
            <p:nvPr/>
          </p:nvSpPr>
          <p:spPr bwMode="auto">
            <a:xfrm>
              <a:off x="1943" y="2973"/>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2" name="Line 57">
              <a:extLst>
                <a:ext uri="{FF2B5EF4-FFF2-40B4-BE49-F238E27FC236}">
                  <a16:creationId xmlns:a16="http://schemas.microsoft.com/office/drawing/2014/main" id="{7CDDAB79-07B4-469D-A902-BFF8EF5F32A8}"/>
                </a:ext>
              </a:extLst>
            </p:cNvPr>
            <p:cNvSpPr>
              <a:spLocks noChangeShapeType="1"/>
            </p:cNvSpPr>
            <p:nvPr/>
          </p:nvSpPr>
          <p:spPr bwMode="auto">
            <a:xfrm>
              <a:off x="1943" y="2978"/>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3" name="Line 58">
              <a:extLst>
                <a:ext uri="{FF2B5EF4-FFF2-40B4-BE49-F238E27FC236}">
                  <a16:creationId xmlns:a16="http://schemas.microsoft.com/office/drawing/2014/main" id="{F7216097-0869-4C89-A4DE-EA21A0A5F8DC}"/>
                </a:ext>
              </a:extLst>
            </p:cNvPr>
            <p:cNvSpPr>
              <a:spLocks noChangeShapeType="1"/>
            </p:cNvSpPr>
            <p:nvPr/>
          </p:nvSpPr>
          <p:spPr bwMode="auto">
            <a:xfrm>
              <a:off x="1943" y="2787"/>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4" name="Line 59">
              <a:extLst>
                <a:ext uri="{FF2B5EF4-FFF2-40B4-BE49-F238E27FC236}">
                  <a16:creationId xmlns:a16="http://schemas.microsoft.com/office/drawing/2014/main" id="{38DD5927-0037-4BF4-9584-FD55D2C02926}"/>
                </a:ext>
              </a:extLst>
            </p:cNvPr>
            <p:cNvSpPr>
              <a:spLocks noChangeShapeType="1"/>
            </p:cNvSpPr>
            <p:nvPr/>
          </p:nvSpPr>
          <p:spPr bwMode="auto">
            <a:xfrm>
              <a:off x="1943" y="2792"/>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5" name="Line 60">
              <a:extLst>
                <a:ext uri="{FF2B5EF4-FFF2-40B4-BE49-F238E27FC236}">
                  <a16:creationId xmlns:a16="http://schemas.microsoft.com/office/drawing/2014/main" id="{435D900C-1D2F-4A92-B8CC-419C5E520E25}"/>
                </a:ext>
              </a:extLst>
            </p:cNvPr>
            <p:cNvSpPr>
              <a:spLocks noChangeShapeType="1"/>
            </p:cNvSpPr>
            <p:nvPr/>
          </p:nvSpPr>
          <p:spPr bwMode="auto">
            <a:xfrm>
              <a:off x="1943" y="2606"/>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6" name="Line 61">
              <a:extLst>
                <a:ext uri="{FF2B5EF4-FFF2-40B4-BE49-F238E27FC236}">
                  <a16:creationId xmlns:a16="http://schemas.microsoft.com/office/drawing/2014/main" id="{6EA4A3CD-06C1-4F37-B6D1-C853838F22B3}"/>
                </a:ext>
              </a:extLst>
            </p:cNvPr>
            <p:cNvSpPr>
              <a:spLocks noChangeShapeType="1"/>
            </p:cNvSpPr>
            <p:nvPr/>
          </p:nvSpPr>
          <p:spPr bwMode="auto">
            <a:xfrm>
              <a:off x="1943" y="2611"/>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7" name="Line 62">
              <a:extLst>
                <a:ext uri="{FF2B5EF4-FFF2-40B4-BE49-F238E27FC236}">
                  <a16:creationId xmlns:a16="http://schemas.microsoft.com/office/drawing/2014/main" id="{3E77062B-81EF-4B9D-876F-9984A94B8778}"/>
                </a:ext>
              </a:extLst>
            </p:cNvPr>
            <p:cNvSpPr>
              <a:spLocks noChangeShapeType="1"/>
            </p:cNvSpPr>
            <p:nvPr/>
          </p:nvSpPr>
          <p:spPr bwMode="auto">
            <a:xfrm>
              <a:off x="1943" y="2419"/>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8" name="Line 63">
              <a:extLst>
                <a:ext uri="{FF2B5EF4-FFF2-40B4-BE49-F238E27FC236}">
                  <a16:creationId xmlns:a16="http://schemas.microsoft.com/office/drawing/2014/main" id="{9DAC9C75-194C-4101-8F87-62581353A808}"/>
                </a:ext>
              </a:extLst>
            </p:cNvPr>
            <p:cNvSpPr>
              <a:spLocks noChangeShapeType="1"/>
            </p:cNvSpPr>
            <p:nvPr/>
          </p:nvSpPr>
          <p:spPr bwMode="auto">
            <a:xfrm>
              <a:off x="1943" y="2424"/>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9" name="Line 64">
              <a:extLst>
                <a:ext uri="{FF2B5EF4-FFF2-40B4-BE49-F238E27FC236}">
                  <a16:creationId xmlns:a16="http://schemas.microsoft.com/office/drawing/2014/main" id="{EA3D199B-CB9C-47A4-A335-3FFD3A5ADF97}"/>
                </a:ext>
              </a:extLst>
            </p:cNvPr>
            <p:cNvSpPr>
              <a:spLocks noChangeShapeType="1"/>
            </p:cNvSpPr>
            <p:nvPr/>
          </p:nvSpPr>
          <p:spPr bwMode="auto">
            <a:xfrm>
              <a:off x="1943" y="2233"/>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0" name="Line 65">
              <a:extLst>
                <a:ext uri="{FF2B5EF4-FFF2-40B4-BE49-F238E27FC236}">
                  <a16:creationId xmlns:a16="http://schemas.microsoft.com/office/drawing/2014/main" id="{5E92529A-F060-478A-9F43-B4693F305878}"/>
                </a:ext>
              </a:extLst>
            </p:cNvPr>
            <p:cNvSpPr>
              <a:spLocks noChangeShapeType="1"/>
            </p:cNvSpPr>
            <p:nvPr/>
          </p:nvSpPr>
          <p:spPr bwMode="auto">
            <a:xfrm>
              <a:off x="1943" y="2238"/>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1" name="Line 66">
              <a:extLst>
                <a:ext uri="{FF2B5EF4-FFF2-40B4-BE49-F238E27FC236}">
                  <a16:creationId xmlns:a16="http://schemas.microsoft.com/office/drawing/2014/main" id="{8639760E-D994-4111-90B5-5BB051A44D61}"/>
                </a:ext>
              </a:extLst>
            </p:cNvPr>
            <p:cNvSpPr>
              <a:spLocks noChangeShapeType="1"/>
            </p:cNvSpPr>
            <p:nvPr/>
          </p:nvSpPr>
          <p:spPr bwMode="auto">
            <a:xfrm>
              <a:off x="1943" y="2047"/>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2" name="Line 67">
              <a:extLst>
                <a:ext uri="{FF2B5EF4-FFF2-40B4-BE49-F238E27FC236}">
                  <a16:creationId xmlns:a16="http://schemas.microsoft.com/office/drawing/2014/main" id="{E422591D-04CA-4A0F-9320-71E4CDAFC8A2}"/>
                </a:ext>
              </a:extLst>
            </p:cNvPr>
            <p:cNvSpPr>
              <a:spLocks noChangeShapeType="1"/>
            </p:cNvSpPr>
            <p:nvPr/>
          </p:nvSpPr>
          <p:spPr bwMode="auto">
            <a:xfrm>
              <a:off x="1943" y="2052"/>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3" name="Line 68">
              <a:extLst>
                <a:ext uri="{FF2B5EF4-FFF2-40B4-BE49-F238E27FC236}">
                  <a16:creationId xmlns:a16="http://schemas.microsoft.com/office/drawing/2014/main" id="{5A8A62C7-40AC-49C7-A87D-23DDED5C3E66}"/>
                </a:ext>
              </a:extLst>
            </p:cNvPr>
            <p:cNvSpPr>
              <a:spLocks noChangeShapeType="1"/>
            </p:cNvSpPr>
            <p:nvPr/>
          </p:nvSpPr>
          <p:spPr bwMode="auto">
            <a:xfrm>
              <a:off x="1943" y="4271"/>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4" name="Line 69">
              <a:extLst>
                <a:ext uri="{FF2B5EF4-FFF2-40B4-BE49-F238E27FC236}">
                  <a16:creationId xmlns:a16="http://schemas.microsoft.com/office/drawing/2014/main" id="{15163F6E-D2AF-4AA2-B625-9329412399DC}"/>
                </a:ext>
              </a:extLst>
            </p:cNvPr>
            <p:cNvSpPr>
              <a:spLocks noChangeShapeType="1"/>
            </p:cNvSpPr>
            <p:nvPr/>
          </p:nvSpPr>
          <p:spPr bwMode="auto">
            <a:xfrm>
              <a:off x="1943" y="4276"/>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5" name="Line 70">
              <a:extLst>
                <a:ext uri="{FF2B5EF4-FFF2-40B4-BE49-F238E27FC236}">
                  <a16:creationId xmlns:a16="http://schemas.microsoft.com/office/drawing/2014/main" id="{303972BC-5D08-4AE0-A4AB-95002E04DE32}"/>
                </a:ext>
              </a:extLst>
            </p:cNvPr>
            <p:cNvSpPr>
              <a:spLocks noChangeShapeType="1"/>
            </p:cNvSpPr>
            <p:nvPr/>
          </p:nvSpPr>
          <p:spPr bwMode="auto">
            <a:xfrm>
              <a:off x="1943" y="4281"/>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6" name="Line 71">
              <a:extLst>
                <a:ext uri="{FF2B5EF4-FFF2-40B4-BE49-F238E27FC236}">
                  <a16:creationId xmlns:a16="http://schemas.microsoft.com/office/drawing/2014/main" id="{7A17A180-564E-4421-9D15-4619739B93DD}"/>
                </a:ext>
              </a:extLst>
            </p:cNvPr>
            <p:cNvSpPr>
              <a:spLocks noChangeShapeType="1"/>
            </p:cNvSpPr>
            <p:nvPr/>
          </p:nvSpPr>
          <p:spPr bwMode="auto">
            <a:xfrm>
              <a:off x="1943" y="4286"/>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7" name="Rectangle 72">
              <a:extLst>
                <a:ext uri="{FF2B5EF4-FFF2-40B4-BE49-F238E27FC236}">
                  <a16:creationId xmlns:a16="http://schemas.microsoft.com/office/drawing/2014/main" id="{171D9401-2386-406A-BC1F-F08554893AF8}"/>
                </a:ext>
              </a:extLst>
            </p:cNvPr>
            <p:cNvSpPr>
              <a:spLocks noChangeArrowheads="1"/>
            </p:cNvSpPr>
            <p:nvPr/>
          </p:nvSpPr>
          <p:spPr bwMode="auto">
            <a:xfrm>
              <a:off x="4399" y="4120"/>
              <a:ext cx="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i="1">
                  <a:solidFill>
                    <a:srgbClr val="000000"/>
                  </a:solidFill>
                  <a:latin typeface="Times New Roman" panose="02020603050405020304" pitchFamily="18" charset="0"/>
                </a:rPr>
                <a:t>x</a:t>
              </a:r>
              <a:endParaRPr lang="en-US" altLang="en-US" sz="1800">
                <a:latin typeface="Arial" panose="020B0604020202020204" pitchFamily="34" charset="0"/>
              </a:endParaRPr>
            </a:p>
          </p:txBody>
        </p:sp>
        <p:sp>
          <p:nvSpPr>
            <p:cNvPr id="27728" name="Freeform 73">
              <a:extLst>
                <a:ext uri="{FF2B5EF4-FFF2-40B4-BE49-F238E27FC236}">
                  <a16:creationId xmlns:a16="http://schemas.microsoft.com/office/drawing/2014/main" id="{FA8873A5-DFA5-4427-B153-9A89E0347B9F}"/>
                </a:ext>
              </a:extLst>
            </p:cNvPr>
            <p:cNvSpPr>
              <a:spLocks/>
            </p:cNvSpPr>
            <p:nvPr/>
          </p:nvSpPr>
          <p:spPr bwMode="auto">
            <a:xfrm>
              <a:off x="4424" y="4237"/>
              <a:ext cx="22" cy="88"/>
            </a:xfrm>
            <a:custGeom>
              <a:avLst/>
              <a:gdLst>
                <a:gd name="T0" fmla="*/ 0 w 22"/>
                <a:gd name="T1" fmla="*/ 0 h 88"/>
                <a:gd name="T2" fmla="*/ 22 w 22"/>
                <a:gd name="T3" fmla="*/ 44 h 88"/>
                <a:gd name="T4" fmla="*/ 0 w 22"/>
                <a:gd name="T5" fmla="*/ 88 h 88"/>
                <a:gd name="T6" fmla="*/ 0 w 22"/>
                <a:gd name="T7" fmla="*/ 0 h 88"/>
                <a:gd name="T8" fmla="*/ 0 60000 65536"/>
                <a:gd name="T9" fmla="*/ 0 60000 65536"/>
                <a:gd name="T10" fmla="*/ 0 60000 65536"/>
                <a:gd name="T11" fmla="*/ 0 60000 65536"/>
                <a:gd name="T12" fmla="*/ 0 w 22"/>
                <a:gd name="T13" fmla="*/ 0 h 88"/>
                <a:gd name="T14" fmla="*/ 22 w 22"/>
                <a:gd name="T15" fmla="*/ 88 h 88"/>
              </a:gdLst>
              <a:ahLst/>
              <a:cxnLst>
                <a:cxn ang="T8">
                  <a:pos x="T0" y="T1"/>
                </a:cxn>
                <a:cxn ang="T9">
                  <a:pos x="T2" y="T3"/>
                </a:cxn>
                <a:cxn ang="T10">
                  <a:pos x="T4" y="T5"/>
                </a:cxn>
                <a:cxn ang="T11">
                  <a:pos x="T6" y="T7"/>
                </a:cxn>
              </a:cxnLst>
              <a:rect l="T12" t="T13" r="T14" b="T15"/>
              <a:pathLst>
                <a:path w="22" h="88">
                  <a:moveTo>
                    <a:pt x="0" y="0"/>
                  </a:moveTo>
                  <a:lnTo>
                    <a:pt x="22" y="44"/>
                  </a:lnTo>
                  <a:lnTo>
                    <a:pt x="0" y="88"/>
                  </a:lnTo>
                  <a:lnTo>
                    <a:pt x="0" y="0"/>
                  </a:lnTo>
                  <a:close/>
                </a:path>
              </a:pathLst>
            </a:custGeom>
            <a:solidFill>
              <a:srgbClr val="000000"/>
            </a:solidFill>
            <a:ln w="2">
              <a:solidFill>
                <a:srgbClr val="000000"/>
              </a:solidFill>
              <a:round/>
              <a:headEnd/>
              <a:tailEnd/>
            </a:ln>
          </p:spPr>
          <p:txBody>
            <a:bodyPr/>
            <a:lstStyle/>
            <a:p>
              <a:endParaRPr lang="en-CA"/>
            </a:p>
          </p:txBody>
        </p:sp>
        <p:sp>
          <p:nvSpPr>
            <p:cNvPr id="27729" name="Line 74">
              <a:extLst>
                <a:ext uri="{FF2B5EF4-FFF2-40B4-BE49-F238E27FC236}">
                  <a16:creationId xmlns:a16="http://schemas.microsoft.com/office/drawing/2014/main" id="{93FAFB4D-FE5D-459D-8CBF-E7C9F74480C3}"/>
                </a:ext>
              </a:extLst>
            </p:cNvPr>
            <p:cNvSpPr>
              <a:spLocks noChangeShapeType="1"/>
            </p:cNvSpPr>
            <p:nvPr/>
          </p:nvSpPr>
          <p:spPr bwMode="auto">
            <a:xfrm flipV="1">
              <a:off x="2117" y="1861"/>
              <a:ext cx="1" cy="2420"/>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0" name="Line 75">
              <a:extLst>
                <a:ext uri="{FF2B5EF4-FFF2-40B4-BE49-F238E27FC236}">
                  <a16:creationId xmlns:a16="http://schemas.microsoft.com/office/drawing/2014/main" id="{FF9D98E3-351A-4E78-8866-18438FCDA2F1}"/>
                </a:ext>
              </a:extLst>
            </p:cNvPr>
            <p:cNvSpPr>
              <a:spLocks noChangeShapeType="1"/>
            </p:cNvSpPr>
            <p:nvPr/>
          </p:nvSpPr>
          <p:spPr bwMode="auto">
            <a:xfrm flipV="1">
              <a:off x="2120" y="1861"/>
              <a:ext cx="1" cy="2420"/>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1" name="Line 76">
              <a:extLst>
                <a:ext uri="{FF2B5EF4-FFF2-40B4-BE49-F238E27FC236}">
                  <a16:creationId xmlns:a16="http://schemas.microsoft.com/office/drawing/2014/main" id="{E90BCA03-8DE0-4B0B-8549-C6BA1F3EB991}"/>
                </a:ext>
              </a:extLst>
            </p:cNvPr>
            <p:cNvSpPr>
              <a:spLocks noChangeShapeType="1"/>
            </p:cNvSpPr>
            <p:nvPr/>
          </p:nvSpPr>
          <p:spPr bwMode="auto">
            <a:xfrm flipV="1">
              <a:off x="2122" y="1861"/>
              <a:ext cx="1" cy="2420"/>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2" name="Line 77">
              <a:extLst>
                <a:ext uri="{FF2B5EF4-FFF2-40B4-BE49-F238E27FC236}">
                  <a16:creationId xmlns:a16="http://schemas.microsoft.com/office/drawing/2014/main" id="{1DEC636D-4073-4281-B6E5-9FEAF70BD45E}"/>
                </a:ext>
              </a:extLst>
            </p:cNvPr>
            <p:cNvSpPr>
              <a:spLocks noChangeShapeType="1"/>
            </p:cNvSpPr>
            <p:nvPr/>
          </p:nvSpPr>
          <p:spPr bwMode="auto">
            <a:xfrm flipV="1">
              <a:off x="2125" y="1861"/>
              <a:ext cx="1" cy="242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endParaRPr lang="en-CA"/>
            </a:p>
          </p:txBody>
        </p:sp>
        <p:sp>
          <p:nvSpPr>
            <p:cNvPr id="27733" name="Rectangle 78">
              <a:extLst>
                <a:ext uri="{FF2B5EF4-FFF2-40B4-BE49-F238E27FC236}">
                  <a16:creationId xmlns:a16="http://schemas.microsoft.com/office/drawing/2014/main" id="{91006562-FAEF-418E-B757-56AE7766A69C}"/>
                </a:ext>
              </a:extLst>
            </p:cNvPr>
            <p:cNvSpPr>
              <a:spLocks noChangeArrowheads="1"/>
            </p:cNvSpPr>
            <p:nvPr/>
          </p:nvSpPr>
          <p:spPr bwMode="auto">
            <a:xfrm>
              <a:off x="2152" y="1851"/>
              <a:ext cx="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i="1">
                  <a:solidFill>
                    <a:srgbClr val="000000"/>
                  </a:solidFill>
                  <a:latin typeface="Times New Roman" panose="02020603050405020304" pitchFamily="18" charset="0"/>
                </a:rPr>
                <a:t>y</a:t>
              </a:r>
              <a:endParaRPr lang="en-US" altLang="en-US" sz="1800">
                <a:latin typeface="Arial" panose="020B0604020202020204" pitchFamily="34" charset="0"/>
              </a:endParaRPr>
            </a:p>
          </p:txBody>
        </p:sp>
        <p:sp>
          <p:nvSpPr>
            <p:cNvPr id="27734" name="Freeform 79">
              <a:extLst>
                <a:ext uri="{FF2B5EF4-FFF2-40B4-BE49-F238E27FC236}">
                  <a16:creationId xmlns:a16="http://schemas.microsoft.com/office/drawing/2014/main" id="{AF1099F9-3F4E-4A5D-B5ED-7B8689B837A3}"/>
                </a:ext>
              </a:extLst>
            </p:cNvPr>
            <p:cNvSpPr>
              <a:spLocks/>
            </p:cNvSpPr>
            <p:nvPr/>
          </p:nvSpPr>
          <p:spPr bwMode="auto">
            <a:xfrm>
              <a:off x="2100" y="1866"/>
              <a:ext cx="44" cy="44"/>
            </a:xfrm>
            <a:custGeom>
              <a:avLst/>
              <a:gdLst>
                <a:gd name="T0" fmla="*/ 0 w 44"/>
                <a:gd name="T1" fmla="*/ 44 h 44"/>
                <a:gd name="T2" fmla="*/ 22 w 44"/>
                <a:gd name="T3" fmla="*/ 0 h 44"/>
                <a:gd name="T4" fmla="*/ 44 w 44"/>
                <a:gd name="T5" fmla="*/ 44 h 44"/>
                <a:gd name="T6" fmla="*/ 0 w 44"/>
                <a:gd name="T7" fmla="*/ 44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0" y="44"/>
                  </a:moveTo>
                  <a:lnTo>
                    <a:pt x="22" y="0"/>
                  </a:lnTo>
                  <a:lnTo>
                    <a:pt x="44" y="44"/>
                  </a:lnTo>
                  <a:lnTo>
                    <a:pt x="0" y="44"/>
                  </a:lnTo>
                  <a:close/>
                </a:path>
              </a:pathLst>
            </a:custGeom>
            <a:solidFill>
              <a:srgbClr val="000000"/>
            </a:solidFill>
            <a:ln w="2">
              <a:solidFill>
                <a:srgbClr val="000000"/>
              </a:solidFill>
              <a:round/>
              <a:headEnd/>
              <a:tailEnd/>
            </a:ln>
          </p:spPr>
          <p:txBody>
            <a:bodyPr/>
            <a:lstStyle/>
            <a:p>
              <a:endParaRPr lang="en-CA"/>
            </a:p>
          </p:txBody>
        </p:sp>
        <p:sp>
          <p:nvSpPr>
            <p:cNvPr id="27735" name="Rectangle 80">
              <a:extLst>
                <a:ext uri="{FF2B5EF4-FFF2-40B4-BE49-F238E27FC236}">
                  <a16:creationId xmlns:a16="http://schemas.microsoft.com/office/drawing/2014/main" id="{9CE558D3-BDA5-4BCE-AFD9-879D7056BE9D}"/>
                </a:ext>
              </a:extLst>
            </p:cNvPr>
            <p:cNvSpPr>
              <a:spLocks noChangeArrowheads="1"/>
            </p:cNvSpPr>
            <p:nvPr/>
          </p:nvSpPr>
          <p:spPr bwMode="auto">
            <a:xfrm>
              <a:off x="1940" y="1861"/>
              <a:ext cx="2511" cy="2425"/>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latin typeface="Arial" panose="020B0604020202020204" pitchFamily="34" charset="0"/>
              </a:endParaRPr>
            </a:p>
          </p:txBody>
        </p:sp>
        <p:sp>
          <p:nvSpPr>
            <p:cNvPr id="27736" name="Rectangle 81">
              <a:extLst>
                <a:ext uri="{FF2B5EF4-FFF2-40B4-BE49-F238E27FC236}">
                  <a16:creationId xmlns:a16="http://schemas.microsoft.com/office/drawing/2014/main" id="{DBC7ACA6-594F-414D-A63B-83C8C3D42F6E}"/>
                </a:ext>
              </a:extLst>
            </p:cNvPr>
            <p:cNvSpPr>
              <a:spLocks noChangeArrowheads="1"/>
            </p:cNvSpPr>
            <p:nvPr/>
          </p:nvSpPr>
          <p:spPr bwMode="auto">
            <a:xfrm>
              <a:off x="2132"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0</a:t>
              </a:r>
              <a:endParaRPr lang="en-US" altLang="en-US" sz="1800">
                <a:latin typeface="Arial" panose="020B0604020202020204" pitchFamily="34" charset="0"/>
              </a:endParaRPr>
            </a:p>
          </p:txBody>
        </p:sp>
        <p:sp>
          <p:nvSpPr>
            <p:cNvPr id="27737" name="Line 82">
              <a:extLst>
                <a:ext uri="{FF2B5EF4-FFF2-40B4-BE49-F238E27FC236}">
                  <a16:creationId xmlns:a16="http://schemas.microsoft.com/office/drawing/2014/main" id="{A498B08B-9909-475F-9257-56C3BE965E03}"/>
                </a:ext>
              </a:extLst>
            </p:cNvPr>
            <p:cNvSpPr>
              <a:spLocks noChangeShapeType="1"/>
            </p:cNvSpPr>
            <p:nvPr/>
          </p:nvSpPr>
          <p:spPr bwMode="auto">
            <a:xfrm>
              <a:off x="2301"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8" name="Rectangle 83">
              <a:extLst>
                <a:ext uri="{FF2B5EF4-FFF2-40B4-BE49-F238E27FC236}">
                  <a16:creationId xmlns:a16="http://schemas.microsoft.com/office/drawing/2014/main" id="{261D809D-19E0-4CF3-A874-5EFE93FA812A}"/>
                </a:ext>
              </a:extLst>
            </p:cNvPr>
            <p:cNvSpPr>
              <a:spLocks noChangeArrowheads="1"/>
            </p:cNvSpPr>
            <p:nvPr/>
          </p:nvSpPr>
          <p:spPr bwMode="auto">
            <a:xfrm>
              <a:off x="2304"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a:t>
              </a:r>
              <a:endParaRPr lang="en-US" altLang="en-US" sz="1800">
                <a:latin typeface="Arial" panose="020B0604020202020204" pitchFamily="34" charset="0"/>
              </a:endParaRPr>
            </a:p>
          </p:txBody>
        </p:sp>
        <p:sp>
          <p:nvSpPr>
            <p:cNvPr id="27739" name="Line 84">
              <a:extLst>
                <a:ext uri="{FF2B5EF4-FFF2-40B4-BE49-F238E27FC236}">
                  <a16:creationId xmlns:a16="http://schemas.microsoft.com/office/drawing/2014/main" id="{B83700F4-F3AE-4ADF-9378-195F10A9A365}"/>
                </a:ext>
              </a:extLst>
            </p:cNvPr>
            <p:cNvSpPr>
              <a:spLocks noChangeShapeType="1"/>
            </p:cNvSpPr>
            <p:nvPr/>
          </p:nvSpPr>
          <p:spPr bwMode="auto">
            <a:xfrm>
              <a:off x="2481"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0" name="Rectangle 85">
              <a:extLst>
                <a:ext uri="{FF2B5EF4-FFF2-40B4-BE49-F238E27FC236}">
                  <a16:creationId xmlns:a16="http://schemas.microsoft.com/office/drawing/2014/main" id="{107C1B62-C4F0-4224-9C4B-D7CBDD7A5253}"/>
                </a:ext>
              </a:extLst>
            </p:cNvPr>
            <p:cNvSpPr>
              <a:spLocks noChangeArrowheads="1"/>
            </p:cNvSpPr>
            <p:nvPr/>
          </p:nvSpPr>
          <p:spPr bwMode="auto">
            <a:xfrm>
              <a:off x="2483"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4</a:t>
              </a:r>
              <a:endParaRPr lang="en-US" altLang="en-US" sz="1800">
                <a:latin typeface="Arial" panose="020B0604020202020204" pitchFamily="34" charset="0"/>
              </a:endParaRPr>
            </a:p>
          </p:txBody>
        </p:sp>
        <p:sp>
          <p:nvSpPr>
            <p:cNvPr id="27741" name="Line 86">
              <a:extLst>
                <a:ext uri="{FF2B5EF4-FFF2-40B4-BE49-F238E27FC236}">
                  <a16:creationId xmlns:a16="http://schemas.microsoft.com/office/drawing/2014/main" id="{070C6918-B778-441F-909A-894A99F91A4E}"/>
                </a:ext>
              </a:extLst>
            </p:cNvPr>
            <p:cNvSpPr>
              <a:spLocks noChangeShapeType="1"/>
            </p:cNvSpPr>
            <p:nvPr/>
          </p:nvSpPr>
          <p:spPr bwMode="auto">
            <a:xfrm>
              <a:off x="2658"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2" name="Rectangle 87">
              <a:extLst>
                <a:ext uri="{FF2B5EF4-FFF2-40B4-BE49-F238E27FC236}">
                  <a16:creationId xmlns:a16="http://schemas.microsoft.com/office/drawing/2014/main" id="{6F5F855A-F638-436E-8244-4AEED0E00D95}"/>
                </a:ext>
              </a:extLst>
            </p:cNvPr>
            <p:cNvSpPr>
              <a:spLocks noChangeArrowheads="1"/>
            </p:cNvSpPr>
            <p:nvPr/>
          </p:nvSpPr>
          <p:spPr bwMode="auto">
            <a:xfrm>
              <a:off x="2660"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6</a:t>
              </a:r>
              <a:endParaRPr lang="en-US" altLang="en-US" sz="1800">
                <a:latin typeface="Arial" panose="020B0604020202020204" pitchFamily="34" charset="0"/>
              </a:endParaRPr>
            </a:p>
          </p:txBody>
        </p:sp>
        <p:sp>
          <p:nvSpPr>
            <p:cNvPr id="27743" name="Line 88">
              <a:extLst>
                <a:ext uri="{FF2B5EF4-FFF2-40B4-BE49-F238E27FC236}">
                  <a16:creationId xmlns:a16="http://schemas.microsoft.com/office/drawing/2014/main" id="{52814964-C60B-44D3-97BF-348AEAA40BFB}"/>
                </a:ext>
              </a:extLst>
            </p:cNvPr>
            <p:cNvSpPr>
              <a:spLocks noChangeShapeType="1"/>
            </p:cNvSpPr>
            <p:nvPr/>
          </p:nvSpPr>
          <p:spPr bwMode="auto">
            <a:xfrm>
              <a:off x="2837"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4" name="Rectangle 89">
              <a:extLst>
                <a:ext uri="{FF2B5EF4-FFF2-40B4-BE49-F238E27FC236}">
                  <a16:creationId xmlns:a16="http://schemas.microsoft.com/office/drawing/2014/main" id="{D64EC4A3-EE0F-471F-BB99-CF63FEADDAED}"/>
                </a:ext>
              </a:extLst>
            </p:cNvPr>
            <p:cNvSpPr>
              <a:spLocks noChangeArrowheads="1"/>
            </p:cNvSpPr>
            <p:nvPr/>
          </p:nvSpPr>
          <p:spPr bwMode="auto">
            <a:xfrm>
              <a:off x="2839"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8</a:t>
              </a:r>
              <a:endParaRPr lang="en-US" altLang="en-US" sz="1800">
                <a:latin typeface="Arial" panose="020B0604020202020204" pitchFamily="34" charset="0"/>
              </a:endParaRPr>
            </a:p>
          </p:txBody>
        </p:sp>
        <p:sp>
          <p:nvSpPr>
            <p:cNvPr id="27745" name="Line 90">
              <a:extLst>
                <a:ext uri="{FF2B5EF4-FFF2-40B4-BE49-F238E27FC236}">
                  <a16:creationId xmlns:a16="http://schemas.microsoft.com/office/drawing/2014/main" id="{FF253568-4E0A-4067-8A4B-D077F6FE1345}"/>
                </a:ext>
              </a:extLst>
            </p:cNvPr>
            <p:cNvSpPr>
              <a:spLocks noChangeShapeType="1"/>
            </p:cNvSpPr>
            <p:nvPr/>
          </p:nvSpPr>
          <p:spPr bwMode="auto">
            <a:xfrm>
              <a:off x="3016"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6" name="Rectangle 91">
              <a:extLst>
                <a:ext uri="{FF2B5EF4-FFF2-40B4-BE49-F238E27FC236}">
                  <a16:creationId xmlns:a16="http://schemas.microsoft.com/office/drawing/2014/main" id="{72F804CD-EF80-420C-89A8-1EAF7D852464}"/>
                </a:ext>
              </a:extLst>
            </p:cNvPr>
            <p:cNvSpPr>
              <a:spLocks noChangeArrowheads="1"/>
            </p:cNvSpPr>
            <p:nvPr/>
          </p:nvSpPr>
          <p:spPr bwMode="auto">
            <a:xfrm>
              <a:off x="2989"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10</a:t>
              </a:r>
              <a:endParaRPr lang="en-US" altLang="en-US" sz="1800">
                <a:latin typeface="Arial" panose="020B0604020202020204" pitchFamily="34" charset="0"/>
              </a:endParaRPr>
            </a:p>
          </p:txBody>
        </p:sp>
        <p:sp>
          <p:nvSpPr>
            <p:cNvPr id="27747" name="Line 92">
              <a:extLst>
                <a:ext uri="{FF2B5EF4-FFF2-40B4-BE49-F238E27FC236}">
                  <a16:creationId xmlns:a16="http://schemas.microsoft.com/office/drawing/2014/main" id="{BC90B647-C130-42DF-A0A2-494B884A353A}"/>
                </a:ext>
              </a:extLst>
            </p:cNvPr>
            <p:cNvSpPr>
              <a:spLocks noChangeShapeType="1"/>
            </p:cNvSpPr>
            <p:nvPr/>
          </p:nvSpPr>
          <p:spPr bwMode="auto">
            <a:xfrm>
              <a:off x="3196"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8" name="Rectangle 93">
              <a:extLst>
                <a:ext uri="{FF2B5EF4-FFF2-40B4-BE49-F238E27FC236}">
                  <a16:creationId xmlns:a16="http://schemas.microsoft.com/office/drawing/2014/main" id="{05C0D544-7E85-4220-BFBE-1F9D4C1E3272}"/>
                </a:ext>
              </a:extLst>
            </p:cNvPr>
            <p:cNvSpPr>
              <a:spLocks noChangeArrowheads="1"/>
            </p:cNvSpPr>
            <p:nvPr/>
          </p:nvSpPr>
          <p:spPr bwMode="auto">
            <a:xfrm>
              <a:off x="3168"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12</a:t>
              </a:r>
              <a:endParaRPr lang="en-US" altLang="en-US" sz="1800">
                <a:latin typeface="Arial" panose="020B0604020202020204" pitchFamily="34" charset="0"/>
              </a:endParaRPr>
            </a:p>
          </p:txBody>
        </p:sp>
        <p:sp>
          <p:nvSpPr>
            <p:cNvPr id="27749" name="Line 94">
              <a:extLst>
                <a:ext uri="{FF2B5EF4-FFF2-40B4-BE49-F238E27FC236}">
                  <a16:creationId xmlns:a16="http://schemas.microsoft.com/office/drawing/2014/main" id="{34FD271D-C13A-433A-BE10-0EE6120723E7}"/>
                </a:ext>
              </a:extLst>
            </p:cNvPr>
            <p:cNvSpPr>
              <a:spLocks noChangeShapeType="1"/>
            </p:cNvSpPr>
            <p:nvPr/>
          </p:nvSpPr>
          <p:spPr bwMode="auto">
            <a:xfrm>
              <a:off x="3375"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0" name="Rectangle 95">
              <a:extLst>
                <a:ext uri="{FF2B5EF4-FFF2-40B4-BE49-F238E27FC236}">
                  <a16:creationId xmlns:a16="http://schemas.microsoft.com/office/drawing/2014/main" id="{FAAE4B02-E42C-4EF2-B50D-CCFCDB089325}"/>
                </a:ext>
              </a:extLst>
            </p:cNvPr>
            <p:cNvSpPr>
              <a:spLocks noChangeArrowheads="1"/>
            </p:cNvSpPr>
            <p:nvPr/>
          </p:nvSpPr>
          <p:spPr bwMode="auto">
            <a:xfrm>
              <a:off x="3348"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14</a:t>
              </a:r>
              <a:endParaRPr lang="en-US" altLang="en-US" sz="1800">
                <a:latin typeface="Arial" panose="020B0604020202020204" pitchFamily="34" charset="0"/>
              </a:endParaRPr>
            </a:p>
          </p:txBody>
        </p:sp>
        <p:sp>
          <p:nvSpPr>
            <p:cNvPr id="27751" name="Line 96">
              <a:extLst>
                <a:ext uri="{FF2B5EF4-FFF2-40B4-BE49-F238E27FC236}">
                  <a16:creationId xmlns:a16="http://schemas.microsoft.com/office/drawing/2014/main" id="{3DC0EDFE-1A8A-473B-9433-1E0662587BB1}"/>
                </a:ext>
              </a:extLst>
            </p:cNvPr>
            <p:cNvSpPr>
              <a:spLocks noChangeShapeType="1"/>
            </p:cNvSpPr>
            <p:nvPr/>
          </p:nvSpPr>
          <p:spPr bwMode="auto">
            <a:xfrm>
              <a:off x="3554"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2" name="Rectangle 97">
              <a:extLst>
                <a:ext uri="{FF2B5EF4-FFF2-40B4-BE49-F238E27FC236}">
                  <a16:creationId xmlns:a16="http://schemas.microsoft.com/office/drawing/2014/main" id="{E862E076-F0F1-4A11-B598-BD409842818E}"/>
                </a:ext>
              </a:extLst>
            </p:cNvPr>
            <p:cNvSpPr>
              <a:spLocks noChangeArrowheads="1"/>
            </p:cNvSpPr>
            <p:nvPr/>
          </p:nvSpPr>
          <p:spPr bwMode="auto">
            <a:xfrm>
              <a:off x="3527"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16</a:t>
              </a:r>
              <a:endParaRPr lang="en-US" altLang="en-US" sz="1800">
                <a:latin typeface="Arial" panose="020B0604020202020204" pitchFamily="34" charset="0"/>
              </a:endParaRPr>
            </a:p>
          </p:txBody>
        </p:sp>
        <p:sp>
          <p:nvSpPr>
            <p:cNvPr id="27753" name="Line 98">
              <a:extLst>
                <a:ext uri="{FF2B5EF4-FFF2-40B4-BE49-F238E27FC236}">
                  <a16:creationId xmlns:a16="http://schemas.microsoft.com/office/drawing/2014/main" id="{CE37F4EE-FB63-4D84-A5DD-10D211187998}"/>
                </a:ext>
              </a:extLst>
            </p:cNvPr>
            <p:cNvSpPr>
              <a:spLocks noChangeShapeType="1"/>
            </p:cNvSpPr>
            <p:nvPr/>
          </p:nvSpPr>
          <p:spPr bwMode="auto">
            <a:xfrm>
              <a:off x="3733"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4" name="Rectangle 99">
              <a:extLst>
                <a:ext uri="{FF2B5EF4-FFF2-40B4-BE49-F238E27FC236}">
                  <a16:creationId xmlns:a16="http://schemas.microsoft.com/office/drawing/2014/main" id="{B357F56F-CB05-416C-AD93-BBCE91BBC02E}"/>
                </a:ext>
              </a:extLst>
            </p:cNvPr>
            <p:cNvSpPr>
              <a:spLocks noChangeArrowheads="1"/>
            </p:cNvSpPr>
            <p:nvPr/>
          </p:nvSpPr>
          <p:spPr bwMode="auto">
            <a:xfrm>
              <a:off x="3706"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18</a:t>
              </a:r>
              <a:endParaRPr lang="en-US" altLang="en-US" sz="1800">
                <a:latin typeface="Arial" panose="020B0604020202020204" pitchFamily="34" charset="0"/>
              </a:endParaRPr>
            </a:p>
          </p:txBody>
        </p:sp>
        <p:sp>
          <p:nvSpPr>
            <p:cNvPr id="27755" name="Line 100">
              <a:extLst>
                <a:ext uri="{FF2B5EF4-FFF2-40B4-BE49-F238E27FC236}">
                  <a16:creationId xmlns:a16="http://schemas.microsoft.com/office/drawing/2014/main" id="{79E371C2-2ED0-4170-8192-4716E8A44F6B}"/>
                </a:ext>
              </a:extLst>
            </p:cNvPr>
            <p:cNvSpPr>
              <a:spLocks noChangeShapeType="1"/>
            </p:cNvSpPr>
            <p:nvPr/>
          </p:nvSpPr>
          <p:spPr bwMode="auto">
            <a:xfrm>
              <a:off x="3910"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6" name="Rectangle 101">
              <a:extLst>
                <a:ext uri="{FF2B5EF4-FFF2-40B4-BE49-F238E27FC236}">
                  <a16:creationId xmlns:a16="http://schemas.microsoft.com/office/drawing/2014/main" id="{51223033-363A-43E4-95DA-A0C7B70BCF01}"/>
                </a:ext>
              </a:extLst>
            </p:cNvPr>
            <p:cNvSpPr>
              <a:spLocks noChangeArrowheads="1"/>
            </p:cNvSpPr>
            <p:nvPr/>
          </p:nvSpPr>
          <p:spPr bwMode="auto">
            <a:xfrm>
              <a:off x="3883"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20</a:t>
              </a:r>
              <a:endParaRPr lang="en-US" altLang="en-US" sz="1800">
                <a:latin typeface="Arial" panose="020B0604020202020204" pitchFamily="34" charset="0"/>
              </a:endParaRPr>
            </a:p>
          </p:txBody>
        </p:sp>
        <p:sp>
          <p:nvSpPr>
            <p:cNvPr id="27757" name="Line 102">
              <a:extLst>
                <a:ext uri="{FF2B5EF4-FFF2-40B4-BE49-F238E27FC236}">
                  <a16:creationId xmlns:a16="http://schemas.microsoft.com/office/drawing/2014/main" id="{665DBD64-133E-46DA-A316-B5B40838D079}"/>
                </a:ext>
              </a:extLst>
            </p:cNvPr>
            <p:cNvSpPr>
              <a:spLocks noChangeShapeType="1"/>
            </p:cNvSpPr>
            <p:nvPr/>
          </p:nvSpPr>
          <p:spPr bwMode="auto">
            <a:xfrm>
              <a:off x="4090"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8" name="Rectangle 103">
              <a:extLst>
                <a:ext uri="{FF2B5EF4-FFF2-40B4-BE49-F238E27FC236}">
                  <a16:creationId xmlns:a16="http://schemas.microsoft.com/office/drawing/2014/main" id="{F3D7301A-14AD-4AA7-AFA0-C7514A21161B}"/>
                </a:ext>
              </a:extLst>
            </p:cNvPr>
            <p:cNvSpPr>
              <a:spLocks noChangeArrowheads="1"/>
            </p:cNvSpPr>
            <p:nvPr/>
          </p:nvSpPr>
          <p:spPr bwMode="auto">
            <a:xfrm>
              <a:off x="4062"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22</a:t>
              </a:r>
              <a:endParaRPr lang="en-US" altLang="en-US" sz="1800">
                <a:latin typeface="Arial" panose="020B0604020202020204" pitchFamily="34" charset="0"/>
              </a:endParaRPr>
            </a:p>
          </p:txBody>
        </p:sp>
        <p:sp>
          <p:nvSpPr>
            <p:cNvPr id="27759" name="Line 104">
              <a:extLst>
                <a:ext uri="{FF2B5EF4-FFF2-40B4-BE49-F238E27FC236}">
                  <a16:creationId xmlns:a16="http://schemas.microsoft.com/office/drawing/2014/main" id="{0ED07799-06D8-45CA-B0BF-BC95F73EE929}"/>
                </a:ext>
              </a:extLst>
            </p:cNvPr>
            <p:cNvSpPr>
              <a:spLocks noChangeShapeType="1"/>
            </p:cNvSpPr>
            <p:nvPr/>
          </p:nvSpPr>
          <p:spPr bwMode="auto">
            <a:xfrm>
              <a:off x="4269"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60" name="Rectangle 105">
              <a:extLst>
                <a:ext uri="{FF2B5EF4-FFF2-40B4-BE49-F238E27FC236}">
                  <a16:creationId xmlns:a16="http://schemas.microsoft.com/office/drawing/2014/main" id="{0E07F6F7-85F8-420B-8FBA-37BFC23ECC50}"/>
                </a:ext>
              </a:extLst>
            </p:cNvPr>
            <p:cNvSpPr>
              <a:spLocks noChangeArrowheads="1"/>
            </p:cNvSpPr>
            <p:nvPr/>
          </p:nvSpPr>
          <p:spPr bwMode="auto">
            <a:xfrm>
              <a:off x="4242"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24</a:t>
              </a:r>
              <a:endParaRPr lang="en-US" altLang="en-US" sz="1800">
                <a:latin typeface="Arial" panose="020B0604020202020204" pitchFamily="34" charset="0"/>
              </a:endParaRPr>
            </a:p>
          </p:txBody>
        </p:sp>
        <p:sp>
          <p:nvSpPr>
            <p:cNvPr id="27761" name="Rectangle 106">
              <a:extLst>
                <a:ext uri="{FF2B5EF4-FFF2-40B4-BE49-F238E27FC236}">
                  <a16:creationId xmlns:a16="http://schemas.microsoft.com/office/drawing/2014/main" id="{8F69E485-778A-44A8-9BE7-39C7984FF6A9}"/>
                </a:ext>
              </a:extLst>
            </p:cNvPr>
            <p:cNvSpPr>
              <a:spLocks noChangeArrowheads="1"/>
            </p:cNvSpPr>
            <p:nvPr/>
          </p:nvSpPr>
          <p:spPr bwMode="auto">
            <a:xfrm>
              <a:off x="1994" y="3296"/>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5000</a:t>
              </a:r>
              <a:endParaRPr lang="en-US" altLang="en-US" sz="1800">
                <a:latin typeface="Arial" panose="020B0604020202020204" pitchFamily="34" charset="0"/>
              </a:endParaRPr>
            </a:p>
          </p:txBody>
        </p:sp>
        <p:sp>
          <p:nvSpPr>
            <p:cNvPr id="27762" name="Line 107">
              <a:extLst>
                <a:ext uri="{FF2B5EF4-FFF2-40B4-BE49-F238E27FC236}">
                  <a16:creationId xmlns:a16="http://schemas.microsoft.com/office/drawing/2014/main" id="{2F1DD32B-B1D9-46B2-89AA-4CBF8487F8CF}"/>
                </a:ext>
              </a:extLst>
            </p:cNvPr>
            <p:cNvSpPr>
              <a:spLocks noChangeShapeType="1"/>
            </p:cNvSpPr>
            <p:nvPr/>
          </p:nvSpPr>
          <p:spPr bwMode="auto">
            <a:xfrm>
              <a:off x="2105" y="3350"/>
              <a:ext cx="37"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63" name="Rectangle 108">
              <a:extLst>
                <a:ext uri="{FF2B5EF4-FFF2-40B4-BE49-F238E27FC236}">
                  <a16:creationId xmlns:a16="http://schemas.microsoft.com/office/drawing/2014/main" id="{EB9DF0C1-50A2-4428-ABFE-D0089DF5F29B}"/>
                </a:ext>
              </a:extLst>
            </p:cNvPr>
            <p:cNvSpPr>
              <a:spLocks noChangeArrowheads="1"/>
            </p:cNvSpPr>
            <p:nvPr/>
          </p:nvSpPr>
          <p:spPr bwMode="auto">
            <a:xfrm>
              <a:off x="1994" y="2370"/>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10^4</a:t>
              </a:r>
              <a:endParaRPr lang="en-US" altLang="en-US" sz="1800">
                <a:latin typeface="Arial" panose="020B0604020202020204" pitchFamily="34" charset="0"/>
              </a:endParaRPr>
            </a:p>
          </p:txBody>
        </p:sp>
        <p:sp>
          <p:nvSpPr>
            <p:cNvPr id="27764" name="Line 109">
              <a:extLst>
                <a:ext uri="{FF2B5EF4-FFF2-40B4-BE49-F238E27FC236}">
                  <a16:creationId xmlns:a16="http://schemas.microsoft.com/office/drawing/2014/main" id="{AF003E9E-46C3-4DA4-9BC3-00357EB08485}"/>
                </a:ext>
              </a:extLst>
            </p:cNvPr>
            <p:cNvSpPr>
              <a:spLocks noChangeShapeType="1"/>
            </p:cNvSpPr>
            <p:nvPr/>
          </p:nvSpPr>
          <p:spPr bwMode="auto">
            <a:xfrm>
              <a:off x="2105" y="2424"/>
              <a:ext cx="37"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65" name="Rectangle 111">
              <a:extLst>
                <a:ext uri="{FF2B5EF4-FFF2-40B4-BE49-F238E27FC236}">
                  <a16:creationId xmlns:a16="http://schemas.microsoft.com/office/drawing/2014/main" id="{AD13DA91-A408-4AAF-9BFF-22AA8A5036F8}"/>
                </a:ext>
              </a:extLst>
            </p:cNvPr>
            <p:cNvSpPr>
              <a:spLocks noChangeArrowheads="1"/>
            </p:cNvSpPr>
            <p:nvPr/>
          </p:nvSpPr>
          <p:spPr bwMode="auto">
            <a:xfrm>
              <a:off x="1940" y="1861"/>
              <a:ext cx="2511" cy="24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latin typeface="Arial" panose="020B0604020202020204" pitchFamily="34" charset="0"/>
              </a:endParaRPr>
            </a:p>
          </p:txBody>
        </p:sp>
      </p:grpSp>
      <p:sp>
        <p:nvSpPr>
          <p:cNvPr id="112" name="Freeform 111">
            <a:extLst>
              <a:ext uri="{FF2B5EF4-FFF2-40B4-BE49-F238E27FC236}">
                <a16:creationId xmlns:a16="http://schemas.microsoft.com/office/drawing/2014/main" id="{06F7C48E-4FBD-4AAF-BE3C-79D52B6C6691}"/>
              </a:ext>
            </a:extLst>
          </p:cNvPr>
          <p:cNvSpPr>
            <a:spLocks/>
          </p:cNvSpPr>
          <p:nvPr/>
        </p:nvSpPr>
        <p:spPr bwMode="auto">
          <a:xfrm>
            <a:off x="5522913" y="3592514"/>
            <a:ext cx="3981450" cy="1811337"/>
          </a:xfrm>
          <a:custGeom>
            <a:avLst/>
            <a:gdLst>
              <a:gd name="T0" fmla="*/ 2147483646 w 1021"/>
              <a:gd name="T1" fmla="*/ 2147483646 h 233"/>
              <a:gd name="T2" fmla="*/ 2147483646 w 1021"/>
              <a:gd name="T3" fmla="*/ 2147483646 h 233"/>
              <a:gd name="T4" fmla="*/ 2147483646 w 1021"/>
              <a:gd name="T5" fmla="*/ 2147483646 h 233"/>
              <a:gd name="T6" fmla="*/ 2147483646 w 1021"/>
              <a:gd name="T7" fmla="*/ 2147483646 h 233"/>
              <a:gd name="T8" fmla="*/ 2147483646 w 1021"/>
              <a:gd name="T9" fmla="*/ 2147483646 h 233"/>
              <a:gd name="T10" fmla="*/ 2147483646 w 1021"/>
              <a:gd name="T11" fmla="*/ 2147483646 h 233"/>
              <a:gd name="T12" fmla="*/ 2147483646 w 1021"/>
              <a:gd name="T13" fmla="*/ 2147483646 h 233"/>
              <a:gd name="T14" fmla="*/ 2147483646 w 1021"/>
              <a:gd name="T15" fmla="*/ 2147483646 h 233"/>
              <a:gd name="T16" fmla="*/ 2147483646 w 1021"/>
              <a:gd name="T17" fmla="*/ 2147483646 h 233"/>
              <a:gd name="T18" fmla="*/ 2147483646 w 1021"/>
              <a:gd name="T19" fmla="*/ 2147483646 h 233"/>
              <a:gd name="T20" fmla="*/ 2147483646 w 1021"/>
              <a:gd name="T21" fmla="*/ 2147483646 h 233"/>
              <a:gd name="T22" fmla="*/ 2147483646 w 1021"/>
              <a:gd name="T23" fmla="*/ 2147483646 h 233"/>
              <a:gd name="T24" fmla="*/ 2147483646 w 1021"/>
              <a:gd name="T25" fmla="*/ 2147483646 h 233"/>
              <a:gd name="T26" fmla="*/ 2147483646 w 1021"/>
              <a:gd name="T27" fmla="*/ 2147483646 h 233"/>
              <a:gd name="T28" fmla="*/ 2147483646 w 1021"/>
              <a:gd name="T29" fmla="*/ 2147483646 h 233"/>
              <a:gd name="T30" fmla="*/ 2147483646 w 1021"/>
              <a:gd name="T31" fmla="*/ 2147483646 h 233"/>
              <a:gd name="T32" fmla="*/ 2147483646 w 1021"/>
              <a:gd name="T33" fmla="*/ 2147483646 h 233"/>
              <a:gd name="T34" fmla="*/ 2147483646 w 1021"/>
              <a:gd name="T35" fmla="*/ 2147483646 h 233"/>
              <a:gd name="T36" fmla="*/ 2147483646 w 1021"/>
              <a:gd name="T37" fmla="*/ 2147483646 h 233"/>
              <a:gd name="T38" fmla="*/ 2147483646 w 1021"/>
              <a:gd name="T39" fmla="*/ 2147483646 h 233"/>
              <a:gd name="T40" fmla="*/ 2147483646 w 1021"/>
              <a:gd name="T41" fmla="*/ 2147483646 h 233"/>
              <a:gd name="T42" fmla="*/ 2147483646 w 1021"/>
              <a:gd name="T43" fmla="*/ 2147483646 h 233"/>
              <a:gd name="T44" fmla="*/ 2147483646 w 1021"/>
              <a:gd name="T45" fmla="*/ 2147483646 h 233"/>
              <a:gd name="T46" fmla="*/ 2147483646 w 1021"/>
              <a:gd name="T47" fmla="*/ 2147483646 h 233"/>
              <a:gd name="T48" fmla="*/ 2147483646 w 1021"/>
              <a:gd name="T49" fmla="*/ 2147483646 h 233"/>
              <a:gd name="T50" fmla="*/ 2147483646 w 1021"/>
              <a:gd name="T51" fmla="*/ 2147483646 h 233"/>
              <a:gd name="T52" fmla="*/ 2147483646 w 1021"/>
              <a:gd name="T53" fmla="*/ 2147483646 h 233"/>
              <a:gd name="T54" fmla="*/ 2147483646 w 1021"/>
              <a:gd name="T55" fmla="*/ 2147483646 h 233"/>
              <a:gd name="T56" fmla="*/ 2147483646 w 1021"/>
              <a:gd name="T57" fmla="*/ 2147483646 h 233"/>
              <a:gd name="T58" fmla="*/ 2147483646 w 1021"/>
              <a:gd name="T59" fmla="*/ 2147483646 h 233"/>
              <a:gd name="T60" fmla="*/ 2147483646 w 1021"/>
              <a:gd name="T61" fmla="*/ 2147483646 h 233"/>
              <a:gd name="T62" fmla="*/ 2147483646 w 1021"/>
              <a:gd name="T63" fmla="*/ 2147483646 h 233"/>
              <a:gd name="T64" fmla="*/ 2147483646 w 1021"/>
              <a:gd name="T65" fmla="*/ 2147483646 h 233"/>
              <a:gd name="T66" fmla="*/ 2147483646 w 1021"/>
              <a:gd name="T67" fmla="*/ 2147483646 h 233"/>
              <a:gd name="T68" fmla="*/ 2147483646 w 1021"/>
              <a:gd name="T69" fmla="*/ 2147483646 h 233"/>
              <a:gd name="T70" fmla="*/ 2147483646 w 1021"/>
              <a:gd name="T71" fmla="*/ 2147483646 h 233"/>
              <a:gd name="T72" fmla="*/ 2147483646 w 1021"/>
              <a:gd name="T73" fmla="*/ 2147483646 h 233"/>
              <a:gd name="T74" fmla="*/ 2147483646 w 1021"/>
              <a:gd name="T75" fmla="*/ 2147483646 h 233"/>
              <a:gd name="T76" fmla="*/ 2147483646 w 1021"/>
              <a:gd name="T77" fmla="*/ 2147483646 h 233"/>
              <a:gd name="T78" fmla="*/ 2147483646 w 1021"/>
              <a:gd name="T79" fmla="*/ 2147483646 h 233"/>
              <a:gd name="T80" fmla="*/ 2147483646 w 1021"/>
              <a:gd name="T81" fmla="*/ 2147483646 h 233"/>
              <a:gd name="T82" fmla="*/ 2147483646 w 1021"/>
              <a:gd name="T83" fmla="*/ 2147483646 h 233"/>
              <a:gd name="T84" fmla="*/ 2147483646 w 1021"/>
              <a:gd name="T85" fmla="*/ 2147483646 h 233"/>
              <a:gd name="T86" fmla="*/ 2147483646 w 1021"/>
              <a:gd name="T87" fmla="*/ 2147483646 h 233"/>
              <a:gd name="T88" fmla="*/ 2147483646 w 1021"/>
              <a:gd name="T89" fmla="*/ 2147483646 h 233"/>
              <a:gd name="T90" fmla="*/ 2147483646 w 1021"/>
              <a:gd name="T91" fmla="*/ 2147483646 h 233"/>
              <a:gd name="T92" fmla="*/ 2147483646 w 1021"/>
              <a:gd name="T93" fmla="*/ 2147483646 h 233"/>
              <a:gd name="T94" fmla="*/ 2147483646 w 1021"/>
              <a:gd name="T95" fmla="*/ 2147483646 h 233"/>
              <a:gd name="T96" fmla="*/ 2147483646 w 1021"/>
              <a:gd name="T97" fmla="*/ 2147483646 h 233"/>
              <a:gd name="T98" fmla="*/ 2147483646 w 1021"/>
              <a:gd name="T99" fmla="*/ 2147483646 h 233"/>
              <a:gd name="T100" fmla="*/ 2147483646 w 1021"/>
              <a:gd name="T101" fmla="*/ 2147483646 h 233"/>
              <a:gd name="T102" fmla="*/ 2147483646 w 1021"/>
              <a:gd name="T103" fmla="*/ 2147483646 h 233"/>
              <a:gd name="T104" fmla="*/ 2147483646 w 1021"/>
              <a:gd name="T105" fmla="*/ 2147483646 h 233"/>
              <a:gd name="T106" fmla="*/ 2147483646 w 1021"/>
              <a:gd name="T107" fmla="*/ 2147483646 h 233"/>
              <a:gd name="T108" fmla="*/ 2147483646 w 1021"/>
              <a:gd name="T109" fmla="*/ 2147483646 h 233"/>
              <a:gd name="T110" fmla="*/ 2147483646 w 1021"/>
              <a:gd name="T111" fmla="*/ 2147483646 h 2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1"/>
              <a:gd name="T169" fmla="*/ 0 h 233"/>
              <a:gd name="T170" fmla="*/ 1021 w 1021"/>
              <a:gd name="T171" fmla="*/ 233 h 2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1" h="233">
                <a:moveTo>
                  <a:pt x="0" y="233"/>
                </a:moveTo>
                <a:lnTo>
                  <a:pt x="2" y="233"/>
                </a:lnTo>
                <a:lnTo>
                  <a:pt x="4" y="233"/>
                </a:lnTo>
                <a:lnTo>
                  <a:pt x="6" y="232"/>
                </a:lnTo>
                <a:lnTo>
                  <a:pt x="8" y="232"/>
                </a:lnTo>
                <a:lnTo>
                  <a:pt x="10" y="232"/>
                </a:lnTo>
                <a:lnTo>
                  <a:pt x="12" y="231"/>
                </a:lnTo>
                <a:lnTo>
                  <a:pt x="14" y="231"/>
                </a:lnTo>
                <a:lnTo>
                  <a:pt x="16" y="231"/>
                </a:lnTo>
                <a:lnTo>
                  <a:pt x="18" y="230"/>
                </a:lnTo>
                <a:lnTo>
                  <a:pt x="20" y="230"/>
                </a:lnTo>
                <a:lnTo>
                  <a:pt x="22" y="230"/>
                </a:lnTo>
                <a:lnTo>
                  <a:pt x="24" y="230"/>
                </a:lnTo>
                <a:lnTo>
                  <a:pt x="26" y="229"/>
                </a:lnTo>
                <a:lnTo>
                  <a:pt x="28" y="229"/>
                </a:lnTo>
                <a:lnTo>
                  <a:pt x="30" y="229"/>
                </a:lnTo>
                <a:lnTo>
                  <a:pt x="32" y="228"/>
                </a:lnTo>
                <a:lnTo>
                  <a:pt x="34" y="228"/>
                </a:lnTo>
                <a:lnTo>
                  <a:pt x="36" y="228"/>
                </a:lnTo>
                <a:lnTo>
                  <a:pt x="38" y="227"/>
                </a:lnTo>
                <a:lnTo>
                  <a:pt x="40" y="227"/>
                </a:lnTo>
                <a:lnTo>
                  <a:pt x="42" y="227"/>
                </a:lnTo>
                <a:lnTo>
                  <a:pt x="44" y="227"/>
                </a:lnTo>
                <a:lnTo>
                  <a:pt x="46" y="226"/>
                </a:lnTo>
                <a:lnTo>
                  <a:pt x="48" y="226"/>
                </a:lnTo>
                <a:lnTo>
                  <a:pt x="50" y="226"/>
                </a:lnTo>
                <a:lnTo>
                  <a:pt x="52" y="225"/>
                </a:lnTo>
                <a:lnTo>
                  <a:pt x="54" y="225"/>
                </a:lnTo>
                <a:lnTo>
                  <a:pt x="56" y="225"/>
                </a:lnTo>
                <a:lnTo>
                  <a:pt x="58" y="224"/>
                </a:lnTo>
                <a:lnTo>
                  <a:pt x="60" y="224"/>
                </a:lnTo>
                <a:lnTo>
                  <a:pt x="62" y="224"/>
                </a:lnTo>
                <a:lnTo>
                  <a:pt x="64" y="224"/>
                </a:lnTo>
                <a:lnTo>
                  <a:pt x="66" y="223"/>
                </a:lnTo>
                <a:lnTo>
                  <a:pt x="68" y="223"/>
                </a:lnTo>
                <a:lnTo>
                  <a:pt x="70" y="223"/>
                </a:lnTo>
                <a:lnTo>
                  <a:pt x="72" y="222"/>
                </a:lnTo>
                <a:lnTo>
                  <a:pt x="74" y="222"/>
                </a:lnTo>
                <a:lnTo>
                  <a:pt x="76" y="222"/>
                </a:lnTo>
                <a:lnTo>
                  <a:pt x="78" y="221"/>
                </a:lnTo>
                <a:lnTo>
                  <a:pt x="80" y="221"/>
                </a:lnTo>
                <a:lnTo>
                  <a:pt x="82" y="221"/>
                </a:lnTo>
                <a:lnTo>
                  <a:pt x="84" y="220"/>
                </a:lnTo>
                <a:lnTo>
                  <a:pt x="86" y="220"/>
                </a:lnTo>
                <a:lnTo>
                  <a:pt x="88" y="220"/>
                </a:lnTo>
                <a:lnTo>
                  <a:pt x="90" y="219"/>
                </a:lnTo>
                <a:lnTo>
                  <a:pt x="92" y="219"/>
                </a:lnTo>
                <a:lnTo>
                  <a:pt x="94" y="219"/>
                </a:lnTo>
                <a:lnTo>
                  <a:pt x="96" y="219"/>
                </a:lnTo>
                <a:lnTo>
                  <a:pt x="98" y="218"/>
                </a:lnTo>
                <a:lnTo>
                  <a:pt x="100" y="218"/>
                </a:lnTo>
                <a:lnTo>
                  <a:pt x="102" y="218"/>
                </a:lnTo>
                <a:lnTo>
                  <a:pt x="104" y="217"/>
                </a:lnTo>
                <a:lnTo>
                  <a:pt x="106" y="217"/>
                </a:lnTo>
                <a:lnTo>
                  <a:pt x="108" y="217"/>
                </a:lnTo>
                <a:lnTo>
                  <a:pt x="110" y="216"/>
                </a:lnTo>
                <a:lnTo>
                  <a:pt x="112" y="216"/>
                </a:lnTo>
                <a:lnTo>
                  <a:pt x="114" y="216"/>
                </a:lnTo>
                <a:lnTo>
                  <a:pt x="116" y="215"/>
                </a:lnTo>
                <a:lnTo>
                  <a:pt x="118" y="215"/>
                </a:lnTo>
                <a:lnTo>
                  <a:pt x="120" y="215"/>
                </a:lnTo>
                <a:lnTo>
                  <a:pt x="122" y="214"/>
                </a:lnTo>
                <a:lnTo>
                  <a:pt x="124" y="214"/>
                </a:lnTo>
                <a:lnTo>
                  <a:pt x="126" y="214"/>
                </a:lnTo>
                <a:lnTo>
                  <a:pt x="128" y="213"/>
                </a:lnTo>
                <a:lnTo>
                  <a:pt x="130" y="213"/>
                </a:lnTo>
                <a:lnTo>
                  <a:pt x="132" y="213"/>
                </a:lnTo>
                <a:lnTo>
                  <a:pt x="134" y="212"/>
                </a:lnTo>
                <a:lnTo>
                  <a:pt x="136" y="212"/>
                </a:lnTo>
                <a:lnTo>
                  <a:pt x="138" y="212"/>
                </a:lnTo>
                <a:lnTo>
                  <a:pt x="140" y="211"/>
                </a:lnTo>
                <a:lnTo>
                  <a:pt x="142" y="211"/>
                </a:lnTo>
                <a:lnTo>
                  <a:pt x="144" y="211"/>
                </a:lnTo>
                <a:lnTo>
                  <a:pt x="146" y="210"/>
                </a:lnTo>
                <a:lnTo>
                  <a:pt x="148" y="210"/>
                </a:lnTo>
                <a:lnTo>
                  <a:pt x="150" y="210"/>
                </a:lnTo>
                <a:lnTo>
                  <a:pt x="152" y="209"/>
                </a:lnTo>
                <a:lnTo>
                  <a:pt x="154" y="209"/>
                </a:lnTo>
                <a:lnTo>
                  <a:pt x="156" y="209"/>
                </a:lnTo>
                <a:lnTo>
                  <a:pt x="158" y="208"/>
                </a:lnTo>
                <a:lnTo>
                  <a:pt x="160" y="208"/>
                </a:lnTo>
                <a:lnTo>
                  <a:pt x="162" y="208"/>
                </a:lnTo>
                <a:lnTo>
                  <a:pt x="164" y="207"/>
                </a:lnTo>
                <a:lnTo>
                  <a:pt x="166" y="207"/>
                </a:lnTo>
                <a:lnTo>
                  <a:pt x="168" y="207"/>
                </a:lnTo>
                <a:lnTo>
                  <a:pt x="170" y="206"/>
                </a:lnTo>
                <a:lnTo>
                  <a:pt x="172" y="206"/>
                </a:lnTo>
                <a:lnTo>
                  <a:pt x="174" y="206"/>
                </a:lnTo>
                <a:lnTo>
                  <a:pt x="176" y="205"/>
                </a:lnTo>
                <a:lnTo>
                  <a:pt x="178" y="205"/>
                </a:lnTo>
                <a:lnTo>
                  <a:pt x="180" y="205"/>
                </a:lnTo>
                <a:lnTo>
                  <a:pt x="182" y="204"/>
                </a:lnTo>
                <a:lnTo>
                  <a:pt x="184" y="204"/>
                </a:lnTo>
                <a:lnTo>
                  <a:pt x="186" y="204"/>
                </a:lnTo>
                <a:lnTo>
                  <a:pt x="188" y="203"/>
                </a:lnTo>
                <a:lnTo>
                  <a:pt x="190" y="203"/>
                </a:lnTo>
                <a:lnTo>
                  <a:pt x="192" y="203"/>
                </a:lnTo>
                <a:lnTo>
                  <a:pt x="194" y="202"/>
                </a:lnTo>
                <a:lnTo>
                  <a:pt x="196" y="202"/>
                </a:lnTo>
                <a:lnTo>
                  <a:pt x="198" y="202"/>
                </a:lnTo>
                <a:lnTo>
                  <a:pt x="200" y="201"/>
                </a:lnTo>
                <a:lnTo>
                  <a:pt x="202" y="201"/>
                </a:lnTo>
                <a:lnTo>
                  <a:pt x="204" y="201"/>
                </a:lnTo>
                <a:lnTo>
                  <a:pt x="206" y="200"/>
                </a:lnTo>
                <a:lnTo>
                  <a:pt x="208" y="200"/>
                </a:lnTo>
                <a:lnTo>
                  <a:pt x="210" y="200"/>
                </a:lnTo>
                <a:lnTo>
                  <a:pt x="212" y="199"/>
                </a:lnTo>
                <a:lnTo>
                  <a:pt x="214" y="199"/>
                </a:lnTo>
                <a:lnTo>
                  <a:pt x="216" y="199"/>
                </a:lnTo>
                <a:lnTo>
                  <a:pt x="218" y="198"/>
                </a:lnTo>
                <a:lnTo>
                  <a:pt x="220" y="198"/>
                </a:lnTo>
                <a:lnTo>
                  <a:pt x="222" y="198"/>
                </a:lnTo>
                <a:lnTo>
                  <a:pt x="224" y="197"/>
                </a:lnTo>
                <a:lnTo>
                  <a:pt x="226" y="197"/>
                </a:lnTo>
                <a:lnTo>
                  <a:pt x="228" y="197"/>
                </a:lnTo>
                <a:lnTo>
                  <a:pt x="230" y="196"/>
                </a:lnTo>
                <a:lnTo>
                  <a:pt x="232" y="196"/>
                </a:lnTo>
                <a:lnTo>
                  <a:pt x="234" y="195"/>
                </a:lnTo>
                <a:lnTo>
                  <a:pt x="236" y="195"/>
                </a:lnTo>
                <a:lnTo>
                  <a:pt x="238" y="195"/>
                </a:lnTo>
                <a:lnTo>
                  <a:pt x="240" y="194"/>
                </a:lnTo>
                <a:lnTo>
                  <a:pt x="242" y="194"/>
                </a:lnTo>
                <a:lnTo>
                  <a:pt x="244" y="194"/>
                </a:lnTo>
                <a:lnTo>
                  <a:pt x="246" y="193"/>
                </a:lnTo>
                <a:lnTo>
                  <a:pt x="248" y="193"/>
                </a:lnTo>
                <a:lnTo>
                  <a:pt x="250" y="193"/>
                </a:lnTo>
                <a:lnTo>
                  <a:pt x="252" y="192"/>
                </a:lnTo>
                <a:lnTo>
                  <a:pt x="254" y="192"/>
                </a:lnTo>
                <a:lnTo>
                  <a:pt x="256" y="192"/>
                </a:lnTo>
                <a:lnTo>
                  <a:pt x="258" y="191"/>
                </a:lnTo>
                <a:lnTo>
                  <a:pt x="260" y="191"/>
                </a:lnTo>
                <a:lnTo>
                  <a:pt x="262" y="190"/>
                </a:lnTo>
                <a:lnTo>
                  <a:pt x="264" y="190"/>
                </a:lnTo>
                <a:lnTo>
                  <a:pt x="266" y="190"/>
                </a:lnTo>
                <a:lnTo>
                  <a:pt x="268" y="189"/>
                </a:lnTo>
                <a:lnTo>
                  <a:pt x="270" y="189"/>
                </a:lnTo>
                <a:lnTo>
                  <a:pt x="272" y="189"/>
                </a:lnTo>
                <a:lnTo>
                  <a:pt x="274" y="188"/>
                </a:lnTo>
                <a:lnTo>
                  <a:pt x="276" y="188"/>
                </a:lnTo>
                <a:lnTo>
                  <a:pt x="278" y="188"/>
                </a:lnTo>
                <a:lnTo>
                  <a:pt x="280" y="187"/>
                </a:lnTo>
                <a:lnTo>
                  <a:pt x="282" y="187"/>
                </a:lnTo>
                <a:lnTo>
                  <a:pt x="284" y="186"/>
                </a:lnTo>
                <a:lnTo>
                  <a:pt x="286" y="186"/>
                </a:lnTo>
                <a:lnTo>
                  <a:pt x="288" y="186"/>
                </a:lnTo>
                <a:lnTo>
                  <a:pt x="290" y="185"/>
                </a:lnTo>
                <a:lnTo>
                  <a:pt x="292" y="185"/>
                </a:lnTo>
                <a:lnTo>
                  <a:pt x="294" y="185"/>
                </a:lnTo>
                <a:lnTo>
                  <a:pt x="296" y="184"/>
                </a:lnTo>
                <a:lnTo>
                  <a:pt x="298" y="184"/>
                </a:lnTo>
                <a:lnTo>
                  <a:pt x="300" y="183"/>
                </a:lnTo>
                <a:lnTo>
                  <a:pt x="302" y="183"/>
                </a:lnTo>
                <a:lnTo>
                  <a:pt x="304" y="183"/>
                </a:lnTo>
                <a:lnTo>
                  <a:pt x="306" y="182"/>
                </a:lnTo>
                <a:lnTo>
                  <a:pt x="308" y="182"/>
                </a:lnTo>
                <a:lnTo>
                  <a:pt x="310" y="182"/>
                </a:lnTo>
                <a:lnTo>
                  <a:pt x="312" y="181"/>
                </a:lnTo>
                <a:lnTo>
                  <a:pt x="314" y="181"/>
                </a:lnTo>
                <a:lnTo>
                  <a:pt x="316" y="180"/>
                </a:lnTo>
                <a:lnTo>
                  <a:pt x="318" y="180"/>
                </a:lnTo>
                <a:lnTo>
                  <a:pt x="320" y="180"/>
                </a:lnTo>
                <a:lnTo>
                  <a:pt x="322" y="179"/>
                </a:lnTo>
                <a:lnTo>
                  <a:pt x="324" y="179"/>
                </a:lnTo>
                <a:lnTo>
                  <a:pt x="326" y="179"/>
                </a:lnTo>
                <a:lnTo>
                  <a:pt x="328" y="178"/>
                </a:lnTo>
                <a:lnTo>
                  <a:pt x="330" y="178"/>
                </a:lnTo>
                <a:lnTo>
                  <a:pt x="332" y="177"/>
                </a:lnTo>
                <a:lnTo>
                  <a:pt x="334" y="177"/>
                </a:lnTo>
                <a:lnTo>
                  <a:pt x="336" y="177"/>
                </a:lnTo>
                <a:lnTo>
                  <a:pt x="338" y="176"/>
                </a:lnTo>
                <a:lnTo>
                  <a:pt x="340" y="176"/>
                </a:lnTo>
                <a:lnTo>
                  <a:pt x="342" y="176"/>
                </a:lnTo>
                <a:lnTo>
                  <a:pt x="344" y="175"/>
                </a:lnTo>
                <a:lnTo>
                  <a:pt x="346" y="175"/>
                </a:lnTo>
                <a:lnTo>
                  <a:pt x="348" y="174"/>
                </a:lnTo>
                <a:lnTo>
                  <a:pt x="350" y="174"/>
                </a:lnTo>
                <a:lnTo>
                  <a:pt x="352" y="174"/>
                </a:lnTo>
                <a:lnTo>
                  <a:pt x="354" y="173"/>
                </a:lnTo>
                <a:lnTo>
                  <a:pt x="356" y="173"/>
                </a:lnTo>
                <a:lnTo>
                  <a:pt x="358" y="172"/>
                </a:lnTo>
                <a:lnTo>
                  <a:pt x="360" y="172"/>
                </a:lnTo>
                <a:lnTo>
                  <a:pt x="362" y="172"/>
                </a:lnTo>
                <a:lnTo>
                  <a:pt x="364" y="171"/>
                </a:lnTo>
                <a:lnTo>
                  <a:pt x="366" y="171"/>
                </a:lnTo>
                <a:lnTo>
                  <a:pt x="368" y="170"/>
                </a:lnTo>
                <a:lnTo>
                  <a:pt x="370" y="170"/>
                </a:lnTo>
                <a:lnTo>
                  <a:pt x="372" y="170"/>
                </a:lnTo>
                <a:lnTo>
                  <a:pt x="374" y="169"/>
                </a:lnTo>
                <a:lnTo>
                  <a:pt x="376" y="169"/>
                </a:lnTo>
                <a:lnTo>
                  <a:pt x="378" y="168"/>
                </a:lnTo>
                <a:lnTo>
                  <a:pt x="380" y="168"/>
                </a:lnTo>
                <a:lnTo>
                  <a:pt x="382" y="168"/>
                </a:lnTo>
                <a:lnTo>
                  <a:pt x="384" y="167"/>
                </a:lnTo>
                <a:lnTo>
                  <a:pt x="386" y="167"/>
                </a:lnTo>
                <a:lnTo>
                  <a:pt x="388" y="166"/>
                </a:lnTo>
                <a:lnTo>
                  <a:pt x="390" y="166"/>
                </a:lnTo>
                <a:lnTo>
                  <a:pt x="392" y="166"/>
                </a:lnTo>
                <a:lnTo>
                  <a:pt x="394" y="165"/>
                </a:lnTo>
                <a:lnTo>
                  <a:pt x="396" y="165"/>
                </a:lnTo>
                <a:lnTo>
                  <a:pt x="398" y="164"/>
                </a:lnTo>
                <a:lnTo>
                  <a:pt x="400" y="164"/>
                </a:lnTo>
                <a:lnTo>
                  <a:pt x="402" y="164"/>
                </a:lnTo>
                <a:lnTo>
                  <a:pt x="404" y="163"/>
                </a:lnTo>
                <a:lnTo>
                  <a:pt x="406" y="163"/>
                </a:lnTo>
                <a:lnTo>
                  <a:pt x="408" y="162"/>
                </a:lnTo>
                <a:lnTo>
                  <a:pt x="410" y="162"/>
                </a:lnTo>
                <a:lnTo>
                  <a:pt x="412" y="162"/>
                </a:lnTo>
                <a:lnTo>
                  <a:pt x="414" y="161"/>
                </a:lnTo>
                <a:lnTo>
                  <a:pt x="416" y="161"/>
                </a:lnTo>
                <a:lnTo>
                  <a:pt x="418" y="160"/>
                </a:lnTo>
                <a:lnTo>
                  <a:pt x="420" y="160"/>
                </a:lnTo>
                <a:lnTo>
                  <a:pt x="422" y="160"/>
                </a:lnTo>
                <a:lnTo>
                  <a:pt x="424" y="159"/>
                </a:lnTo>
                <a:lnTo>
                  <a:pt x="426" y="159"/>
                </a:lnTo>
                <a:lnTo>
                  <a:pt x="428" y="158"/>
                </a:lnTo>
                <a:lnTo>
                  <a:pt x="430" y="158"/>
                </a:lnTo>
                <a:lnTo>
                  <a:pt x="432" y="158"/>
                </a:lnTo>
                <a:lnTo>
                  <a:pt x="434" y="157"/>
                </a:lnTo>
                <a:lnTo>
                  <a:pt x="436" y="157"/>
                </a:lnTo>
                <a:lnTo>
                  <a:pt x="438" y="156"/>
                </a:lnTo>
                <a:lnTo>
                  <a:pt x="440" y="156"/>
                </a:lnTo>
                <a:lnTo>
                  <a:pt x="442" y="155"/>
                </a:lnTo>
                <a:lnTo>
                  <a:pt x="444" y="155"/>
                </a:lnTo>
                <a:lnTo>
                  <a:pt x="446" y="155"/>
                </a:lnTo>
                <a:lnTo>
                  <a:pt x="448" y="154"/>
                </a:lnTo>
                <a:lnTo>
                  <a:pt x="450" y="154"/>
                </a:lnTo>
                <a:lnTo>
                  <a:pt x="452" y="153"/>
                </a:lnTo>
                <a:lnTo>
                  <a:pt x="454" y="153"/>
                </a:lnTo>
                <a:lnTo>
                  <a:pt x="456" y="152"/>
                </a:lnTo>
                <a:lnTo>
                  <a:pt x="458" y="152"/>
                </a:lnTo>
                <a:lnTo>
                  <a:pt x="460" y="152"/>
                </a:lnTo>
                <a:lnTo>
                  <a:pt x="462" y="151"/>
                </a:lnTo>
                <a:lnTo>
                  <a:pt x="464" y="151"/>
                </a:lnTo>
                <a:lnTo>
                  <a:pt x="466" y="150"/>
                </a:lnTo>
                <a:lnTo>
                  <a:pt x="468" y="150"/>
                </a:lnTo>
                <a:lnTo>
                  <a:pt x="470" y="149"/>
                </a:lnTo>
                <a:lnTo>
                  <a:pt x="472" y="149"/>
                </a:lnTo>
                <a:lnTo>
                  <a:pt x="474" y="149"/>
                </a:lnTo>
                <a:lnTo>
                  <a:pt x="476" y="148"/>
                </a:lnTo>
                <a:lnTo>
                  <a:pt x="478" y="148"/>
                </a:lnTo>
                <a:lnTo>
                  <a:pt x="480" y="147"/>
                </a:lnTo>
                <a:lnTo>
                  <a:pt x="482" y="147"/>
                </a:lnTo>
                <a:lnTo>
                  <a:pt x="484" y="146"/>
                </a:lnTo>
                <a:lnTo>
                  <a:pt x="486" y="146"/>
                </a:lnTo>
                <a:lnTo>
                  <a:pt x="488" y="146"/>
                </a:lnTo>
                <a:lnTo>
                  <a:pt x="490" y="145"/>
                </a:lnTo>
                <a:lnTo>
                  <a:pt x="492" y="145"/>
                </a:lnTo>
                <a:lnTo>
                  <a:pt x="494" y="144"/>
                </a:lnTo>
                <a:lnTo>
                  <a:pt x="496" y="144"/>
                </a:lnTo>
                <a:lnTo>
                  <a:pt x="498" y="143"/>
                </a:lnTo>
                <a:lnTo>
                  <a:pt x="500" y="143"/>
                </a:lnTo>
                <a:lnTo>
                  <a:pt x="502" y="143"/>
                </a:lnTo>
                <a:lnTo>
                  <a:pt x="504" y="142"/>
                </a:lnTo>
                <a:lnTo>
                  <a:pt x="506" y="142"/>
                </a:lnTo>
                <a:lnTo>
                  <a:pt x="508" y="141"/>
                </a:lnTo>
                <a:lnTo>
                  <a:pt x="510" y="141"/>
                </a:lnTo>
                <a:lnTo>
                  <a:pt x="512" y="140"/>
                </a:lnTo>
                <a:lnTo>
                  <a:pt x="514" y="140"/>
                </a:lnTo>
                <a:lnTo>
                  <a:pt x="516" y="139"/>
                </a:lnTo>
                <a:lnTo>
                  <a:pt x="518" y="139"/>
                </a:lnTo>
                <a:lnTo>
                  <a:pt x="520" y="139"/>
                </a:lnTo>
                <a:lnTo>
                  <a:pt x="522" y="138"/>
                </a:lnTo>
                <a:lnTo>
                  <a:pt x="524" y="138"/>
                </a:lnTo>
                <a:lnTo>
                  <a:pt x="526" y="137"/>
                </a:lnTo>
                <a:lnTo>
                  <a:pt x="528" y="137"/>
                </a:lnTo>
                <a:lnTo>
                  <a:pt x="530" y="136"/>
                </a:lnTo>
                <a:lnTo>
                  <a:pt x="532" y="136"/>
                </a:lnTo>
                <a:lnTo>
                  <a:pt x="534" y="135"/>
                </a:lnTo>
                <a:lnTo>
                  <a:pt x="536" y="135"/>
                </a:lnTo>
                <a:lnTo>
                  <a:pt x="538" y="135"/>
                </a:lnTo>
                <a:lnTo>
                  <a:pt x="540" y="134"/>
                </a:lnTo>
                <a:lnTo>
                  <a:pt x="542" y="134"/>
                </a:lnTo>
                <a:lnTo>
                  <a:pt x="544" y="133"/>
                </a:lnTo>
                <a:lnTo>
                  <a:pt x="546" y="133"/>
                </a:lnTo>
                <a:lnTo>
                  <a:pt x="548" y="132"/>
                </a:lnTo>
                <a:lnTo>
                  <a:pt x="550" y="132"/>
                </a:lnTo>
                <a:lnTo>
                  <a:pt x="552" y="131"/>
                </a:lnTo>
                <a:lnTo>
                  <a:pt x="554" y="131"/>
                </a:lnTo>
                <a:lnTo>
                  <a:pt x="556" y="130"/>
                </a:lnTo>
                <a:lnTo>
                  <a:pt x="558" y="130"/>
                </a:lnTo>
                <a:lnTo>
                  <a:pt x="560" y="129"/>
                </a:lnTo>
                <a:lnTo>
                  <a:pt x="562" y="129"/>
                </a:lnTo>
                <a:lnTo>
                  <a:pt x="564" y="129"/>
                </a:lnTo>
                <a:lnTo>
                  <a:pt x="566" y="128"/>
                </a:lnTo>
                <a:lnTo>
                  <a:pt x="568" y="128"/>
                </a:lnTo>
                <a:lnTo>
                  <a:pt x="570" y="127"/>
                </a:lnTo>
                <a:lnTo>
                  <a:pt x="572" y="127"/>
                </a:lnTo>
                <a:lnTo>
                  <a:pt x="574" y="126"/>
                </a:lnTo>
                <a:lnTo>
                  <a:pt x="576" y="126"/>
                </a:lnTo>
                <a:lnTo>
                  <a:pt x="578" y="125"/>
                </a:lnTo>
                <a:lnTo>
                  <a:pt x="580" y="125"/>
                </a:lnTo>
                <a:lnTo>
                  <a:pt x="582" y="124"/>
                </a:lnTo>
                <a:lnTo>
                  <a:pt x="584" y="124"/>
                </a:lnTo>
                <a:lnTo>
                  <a:pt x="586" y="123"/>
                </a:lnTo>
                <a:lnTo>
                  <a:pt x="588" y="123"/>
                </a:lnTo>
                <a:lnTo>
                  <a:pt x="590" y="122"/>
                </a:lnTo>
                <a:lnTo>
                  <a:pt x="592" y="122"/>
                </a:lnTo>
                <a:lnTo>
                  <a:pt x="594" y="122"/>
                </a:lnTo>
                <a:lnTo>
                  <a:pt x="596" y="121"/>
                </a:lnTo>
                <a:lnTo>
                  <a:pt x="598" y="121"/>
                </a:lnTo>
                <a:lnTo>
                  <a:pt x="600" y="120"/>
                </a:lnTo>
                <a:lnTo>
                  <a:pt x="602" y="120"/>
                </a:lnTo>
                <a:lnTo>
                  <a:pt x="604" y="119"/>
                </a:lnTo>
                <a:lnTo>
                  <a:pt x="606" y="119"/>
                </a:lnTo>
                <a:lnTo>
                  <a:pt x="608" y="118"/>
                </a:lnTo>
                <a:lnTo>
                  <a:pt x="610" y="118"/>
                </a:lnTo>
                <a:lnTo>
                  <a:pt x="612" y="117"/>
                </a:lnTo>
                <a:lnTo>
                  <a:pt x="614" y="117"/>
                </a:lnTo>
                <a:lnTo>
                  <a:pt x="616" y="116"/>
                </a:lnTo>
                <a:lnTo>
                  <a:pt x="618" y="116"/>
                </a:lnTo>
                <a:lnTo>
                  <a:pt x="620" y="115"/>
                </a:lnTo>
                <a:lnTo>
                  <a:pt x="622" y="115"/>
                </a:lnTo>
                <a:lnTo>
                  <a:pt x="624" y="114"/>
                </a:lnTo>
                <a:lnTo>
                  <a:pt x="626" y="114"/>
                </a:lnTo>
                <a:lnTo>
                  <a:pt x="628" y="113"/>
                </a:lnTo>
                <a:lnTo>
                  <a:pt x="630" y="113"/>
                </a:lnTo>
                <a:lnTo>
                  <a:pt x="632" y="112"/>
                </a:lnTo>
                <a:lnTo>
                  <a:pt x="634" y="112"/>
                </a:lnTo>
                <a:lnTo>
                  <a:pt x="636" y="111"/>
                </a:lnTo>
                <a:lnTo>
                  <a:pt x="638" y="111"/>
                </a:lnTo>
                <a:lnTo>
                  <a:pt x="640" y="110"/>
                </a:lnTo>
                <a:lnTo>
                  <a:pt x="642" y="110"/>
                </a:lnTo>
                <a:lnTo>
                  <a:pt x="644" y="109"/>
                </a:lnTo>
                <a:lnTo>
                  <a:pt x="646" y="109"/>
                </a:lnTo>
                <a:lnTo>
                  <a:pt x="648" y="108"/>
                </a:lnTo>
                <a:lnTo>
                  <a:pt x="650" y="108"/>
                </a:lnTo>
                <a:lnTo>
                  <a:pt x="652" y="107"/>
                </a:lnTo>
                <a:lnTo>
                  <a:pt x="654" y="107"/>
                </a:lnTo>
                <a:lnTo>
                  <a:pt x="656" y="106"/>
                </a:lnTo>
                <a:lnTo>
                  <a:pt x="658" y="106"/>
                </a:lnTo>
                <a:lnTo>
                  <a:pt x="660" y="105"/>
                </a:lnTo>
                <a:lnTo>
                  <a:pt x="662" y="105"/>
                </a:lnTo>
                <a:lnTo>
                  <a:pt x="664" y="104"/>
                </a:lnTo>
                <a:lnTo>
                  <a:pt x="666" y="104"/>
                </a:lnTo>
                <a:lnTo>
                  <a:pt x="668" y="103"/>
                </a:lnTo>
                <a:lnTo>
                  <a:pt x="670" y="103"/>
                </a:lnTo>
                <a:lnTo>
                  <a:pt x="672" y="102"/>
                </a:lnTo>
                <a:lnTo>
                  <a:pt x="674" y="102"/>
                </a:lnTo>
                <a:lnTo>
                  <a:pt x="676" y="101"/>
                </a:lnTo>
                <a:lnTo>
                  <a:pt x="678" y="101"/>
                </a:lnTo>
                <a:lnTo>
                  <a:pt x="680" y="100"/>
                </a:lnTo>
                <a:lnTo>
                  <a:pt x="682" y="100"/>
                </a:lnTo>
                <a:lnTo>
                  <a:pt x="684" y="99"/>
                </a:lnTo>
                <a:lnTo>
                  <a:pt x="686" y="99"/>
                </a:lnTo>
                <a:lnTo>
                  <a:pt x="688" y="98"/>
                </a:lnTo>
                <a:lnTo>
                  <a:pt x="690" y="98"/>
                </a:lnTo>
                <a:lnTo>
                  <a:pt x="692" y="97"/>
                </a:lnTo>
                <a:lnTo>
                  <a:pt x="694" y="97"/>
                </a:lnTo>
                <a:lnTo>
                  <a:pt x="696" y="96"/>
                </a:lnTo>
                <a:lnTo>
                  <a:pt x="698" y="96"/>
                </a:lnTo>
                <a:lnTo>
                  <a:pt x="700" y="95"/>
                </a:lnTo>
                <a:lnTo>
                  <a:pt x="702" y="95"/>
                </a:lnTo>
                <a:lnTo>
                  <a:pt x="704" y="94"/>
                </a:lnTo>
                <a:lnTo>
                  <a:pt x="706" y="94"/>
                </a:lnTo>
                <a:lnTo>
                  <a:pt x="708" y="93"/>
                </a:lnTo>
                <a:lnTo>
                  <a:pt x="710" y="93"/>
                </a:lnTo>
                <a:lnTo>
                  <a:pt x="712" y="92"/>
                </a:lnTo>
                <a:lnTo>
                  <a:pt x="714" y="92"/>
                </a:lnTo>
                <a:lnTo>
                  <a:pt x="716" y="91"/>
                </a:lnTo>
                <a:lnTo>
                  <a:pt x="718" y="91"/>
                </a:lnTo>
                <a:lnTo>
                  <a:pt x="720" y="90"/>
                </a:lnTo>
                <a:lnTo>
                  <a:pt x="722" y="90"/>
                </a:lnTo>
                <a:lnTo>
                  <a:pt x="724" y="89"/>
                </a:lnTo>
                <a:lnTo>
                  <a:pt x="726" y="88"/>
                </a:lnTo>
                <a:lnTo>
                  <a:pt x="728" y="88"/>
                </a:lnTo>
                <a:lnTo>
                  <a:pt x="730" y="87"/>
                </a:lnTo>
                <a:lnTo>
                  <a:pt x="732" y="87"/>
                </a:lnTo>
                <a:lnTo>
                  <a:pt x="734" y="86"/>
                </a:lnTo>
                <a:lnTo>
                  <a:pt x="736" y="86"/>
                </a:lnTo>
                <a:lnTo>
                  <a:pt x="738" y="85"/>
                </a:lnTo>
                <a:lnTo>
                  <a:pt x="740" y="85"/>
                </a:lnTo>
                <a:lnTo>
                  <a:pt x="742" y="84"/>
                </a:lnTo>
                <a:lnTo>
                  <a:pt x="744" y="84"/>
                </a:lnTo>
                <a:lnTo>
                  <a:pt x="746" y="83"/>
                </a:lnTo>
                <a:lnTo>
                  <a:pt x="748" y="83"/>
                </a:lnTo>
                <a:lnTo>
                  <a:pt x="750" y="82"/>
                </a:lnTo>
                <a:lnTo>
                  <a:pt x="752" y="82"/>
                </a:lnTo>
                <a:lnTo>
                  <a:pt x="754" y="81"/>
                </a:lnTo>
                <a:lnTo>
                  <a:pt x="756" y="80"/>
                </a:lnTo>
                <a:lnTo>
                  <a:pt x="758" y="80"/>
                </a:lnTo>
                <a:lnTo>
                  <a:pt x="760" y="79"/>
                </a:lnTo>
                <a:lnTo>
                  <a:pt x="762" y="79"/>
                </a:lnTo>
                <a:lnTo>
                  <a:pt x="764" y="78"/>
                </a:lnTo>
                <a:lnTo>
                  <a:pt x="766" y="78"/>
                </a:lnTo>
                <a:lnTo>
                  <a:pt x="768" y="77"/>
                </a:lnTo>
                <a:lnTo>
                  <a:pt x="770" y="77"/>
                </a:lnTo>
                <a:lnTo>
                  <a:pt x="772" y="76"/>
                </a:lnTo>
                <a:lnTo>
                  <a:pt x="774" y="76"/>
                </a:lnTo>
                <a:lnTo>
                  <a:pt x="776" y="75"/>
                </a:lnTo>
                <a:lnTo>
                  <a:pt x="778" y="74"/>
                </a:lnTo>
                <a:lnTo>
                  <a:pt x="780" y="74"/>
                </a:lnTo>
                <a:lnTo>
                  <a:pt x="782" y="73"/>
                </a:lnTo>
                <a:lnTo>
                  <a:pt x="784" y="73"/>
                </a:lnTo>
                <a:lnTo>
                  <a:pt x="786" y="72"/>
                </a:lnTo>
                <a:lnTo>
                  <a:pt x="788" y="72"/>
                </a:lnTo>
                <a:lnTo>
                  <a:pt x="790" y="71"/>
                </a:lnTo>
                <a:lnTo>
                  <a:pt x="792" y="71"/>
                </a:lnTo>
                <a:lnTo>
                  <a:pt x="794" y="70"/>
                </a:lnTo>
                <a:lnTo>
                  <a:pt x="796" y="69"/>
                </a:lnTo>
                <a:lnTo>
                  <a:pt x="798" y="69"/>
                </a:lnTo>
                <a:lnTo>
                  <a:pt x="800" y="68"/>
                </a:lnTo>
                <a:lnTo>
                  <a:pt x="802" y="68"/>
                </a:lnTo>
                <a:lnTo>
                  <a:pt x="804" y="67"/>
                </a:lnTo>
                <a:lnTo>
                  <a:pt x="806" y="67"/>
                </a:lnTo>
                <a:lnTo>
                  <a:pt x="808" y="66"/>
                </a:lnTo>
                <a:lnTo>
                  <a:pt x="810" y="66"/>
                </a:lnTo>
                <a:lnTo>
                  <a:pt x="812" y="65"/>
                </a:lnTo>
                <a:lnTo>
                  <a:pt x="814" y="64"/>
                </a:lnTo>
                <a:lnTo>
                  <a:pt x="816" y="64"/>
                </a:lnTo>
                <a:lnTo>
                  <a:pt x="818" y="63"/>
                </a:lnTo>
                <a:lnTo>
                  <a:pt x="820" y="63"/>
                </a:lnTo>
                <a:lnTo>
                  <a:pt x="822" y="62"/>
                </a:lnTo>
                <a:lnTo>
                  <a:pt x="824" y="62"/>
                </a:lnTo>
                <a:lnTo>
                  <a:pt x="826" y="61"/>
                </a:lnTo>
                <a:lnTo>
                  <a:pt x="828" y="60"/>
                </a:lnTo>
                <a:lnTo>
                  <a:pt x="830" y="60"/>
                </a:lnTo>
                <a:lnTo>
                  <a:pt x="832" y="59"/>
                </a:lnTo>
                <a:lnTo>
                  <a:pt x="834" y="59"/>
                </a:lnTo>
                <a:lnTo>
                  <a:pt x="836" y="58"/>
                </a:lnTo>
                <a:lnTo>
                  <a:pt x="838" y="57"/>
                </a:lnTo>
                <a:lnTo>
                  <a:pt x="840" y="57"/>
                </a:lnTo>
                <a:lnTo>
                  <a:pt x="842" y="56"/>
                </a:lnTo>
                <a:lnTo>
                  <a:pt x="844" y="56"/>
                </a:lnTo>
                <a:lnTo>
                  <a:pt x="846" y="55"/>
                </a:lnTo>
                <a:lnTo>
                  <a:pt x="848" y="55"/>
                </a:lnTo>
                <a:lnTo>
                  <a:pt x="850" y="54"/>
                </a:lnTo>
                <a:lnTo>
                  <a:pt x="852" y="53"/>
                </a:lnTo>
                <a:lnTo>
                  <a:pt x="854" y="53"/>
                </a:lnTo>
                <a:lnTo>
                  <a:pt x="856" y="52"/>
                </a:lnTo>
                <a:lnTo>
                  <a:pt x="858" y="52"/>
                </a:lnTo>
                <a:lnTo>
                  <a:pt x="860" y="51"/>
                </a:lnTo>
                <a:lnTo>
                  <a:pt x="862" y="50"/>
                </a:lnTo>
                <a:lnTo>
                  <a:pt x="864" y="50"/>
                </a:lnTo>
                <a:lnTo>
                  <a:pt x="866" y="49"/>
                </a:lnTo>
                <a:lnTo>
                  <a:pt x="868" y="49"/>
                </a:lnTo>
                <a:lnTo>
                  <a:pt x="870" y="48"/>
                </a:lnTo>
                <a:lnTo>
                  <a:pt x="872" y="48"/>
                </a:lnTo>
                <a:lnTo>
                  <a:pt x="874" y="47"/>
                </a:lnTo>
                <a:lnTo>
                  <a:pt x="876" y="46"/>
                </a:lnTo>
                <a:lnTo>
                  <a:pt x="878" y="46"/>
                </a:lnTo>
                <a:lnTo>
                  <a:pt x="880" y="45"/>
                </a:lnTo>
                <a:lnTo>
                  <a:pt x="882" y="45"/>
                </a:lnTo>
                <a:lnTo>
                  <a:pt x="884" y="44"/>
                </a:lnTo>
                <a:lnTo>
                  <a:pt x="886" y="43"/>
                </a:lnTo>
                <a:lnTo>
                  <a:pt x="888" y="43"/>
                </a:lnTo>
                <a:lnTo>
                  <a:pt x="890" y="42"/>
                </a:lnTo>
                <a:lnTo>
                  <a:pt x="892" y="42"/>
                </a:lnTo>
                <a:lnTo>
                  <a:pt x="894" y="41"/>
                </a:lnTo>
                <a:lnTo>
                  <a:pt x="896" y="40"/>
                </a:lnTo>
                <a:lnTo>
                  <a:pt x="898" y="40"/>
                </a:lnTo>
                <a:lnTo>
                  <a:pt x="900" y="39"/>
                </a:lnTo>
                <a:lnTo>
                  <a:pt x="902" y="38"/>
                </a:lnTo>
                <a:lnTo>
                  <a:pt x="904" y="38"/>
                </a:lnTo>
                <a:lnTo>
                  <a:pt x="906" y="37"/>
                </a:lnTo>
                <a:lnTo>
                  <a:pt x="908" y="37"/>
                </a:lnTo>
                <a:lnTo>
                  <a:pt x="910" y="36"/>
                </a:lnTo>
                <a:lnTo>
                  <a:pt x="912" y="35"/>
                </a:lnTo>
                <a:lnTo>
                  <a:pt x="914" y="35"/>
                </a:lnTo>
                <a:lnTo>
                  <a:pt x="916" y="34"/>
                </a:lnTo>
                <a:lnTo>
                  <a:pt x="918" y="34"/>
                </a:lnTo>
                <a:lnTo>
                  <a:pt x="920" y="33"/>
                </a:lnTo>
                <a:lnTo>
                  <a:pt x="922" y="32"/>
                </a:lnTo>
                <a:lnTo>
                  <a:pt x="924" y="32"/>
                </a:lnTo>
                <a:lnTo>
                  <a:pt x="926" y="31"/>
                </a:lnTo>
                <a:lnTo>
                  <a:pt x="928" y="30"/>
                </a:lnTo>
                <a:lnTo>
                  <a:pt x="930" y="30"/>
                </a:lnTo>
                <a:lnTo>
                  <a:pt x="932" y="29"/>
                </a:lnTo>
                <a:lnTo>
                  <a:pt x="934" y="29"/>
                </a:lnTo>
                <a:lnTo>
                  <a:pt x="936" y="28"/>
                </a:lnTo>
                <a:lnTo>
                  <a:pt x="938" y="27"/>
                </a:lnTo>
                <a:lnTo>
                  <a:pt x="940" y="27"/>
                </a:lnTo>
                <a:lnTo>
                  <a:pt x="942" y="26"/>
                </a:lnTo>
                <a:lnTo>
                  <a:pt x="944" y="25"/>
                </a:lnTo>
                <a:lnTo>
                  <a:pt x="946" y="25"/>
                </a:lnTo>
                <a:lnTo>
                  <a:pt x="948" y="24"/>
                </a:lnTo>
                <a:lnTo>
                  <a:pt x="950" y="24"/>
                </a:lnTo>
                <a:lnTo>
                  <a:pt x="952" y="23"/>
                </a:lnTo>
                <a:lnTo>
                  <a:pt x="954" y="22"/>
                </a:lnTo>
                <a:lnTo>
                  <a:pt x="956" y="22"/>
                </a:lnTo>
                <a:lnTo>
                  <a:pt x="958" y="21"/>
                </a:lnTo>
                <a:lnTo>
                  <a:pt x="960" y="20"/>
                </a:lnTo>
                <a:lnTo>
                  <a:pt x="962" y="20"/>
                </a:lnTo>
                <a:lnTo>
                  <a:pt x="964" y="19"/>
                </a:lnTo>
                <a:lnTo>
                  <a:pt x="966" y="18"/>
                </a:lnTo>
                <a:lnTo>
                  <a:pt x="968" y="18"/>
                </a:lnTo>
                <a:lnTo>
                  <a:pt x="970" y="17"/>
                </a:lnTo>
                <a:lnTo>
                  <a:pt x="972" y="16"/>
                </a:lnTo>
                <a:lnTo>
                  <a:pt x="974" y="16"/>
                </a:lnTo>
                <a:lnTo>
                  <a:pt x="976" y="15"/>
                </a:lnTo>
                <a:lnTo>
                  <a:pt x="978" y="15"/>
                </a:lnTo>
                <a:lnTo>
                  <a:pt x="980" y="14"/>
                </a:lnTo>
                <a:lnTo>
                  <a:pt x="982" y="13"/>
                </a:lnTo>
                <a:lnTo>
                  <a:pt x="984" y="13"/>
                </a:lnTo>
                <a:lnTo>
                  <a:pt x="986" y="12"/>
                </a:lnTo>
                <a:lnTo>
                  <a:pt x="988" y="11"/>
                </a:lnTo>
                <a:lnTo>
                  <a:pt x="990" y="11"/>
                </a:lnTo>
                <a:lnTo>
                  <a:pt x="992" y="10"/>
                </a:lnTo>
                <a:lnTo>
                  <a:pt x="994" y="9"/>
                </a:lnTo>
                <a:lnTo>
                  <a:pt x="996" y="9"/>
                </a:lnTo>
                <a:lnTo>
                  <a:pt x="998" y="8"/>
                </a:lnTo>
                <a:lnTo>
                  <a:pt x="1000" y="7"/>
                </a:lnTo>
                <a:lnTo>
                  <a:pt x="1002" y="7"/>
                </a:lnTo>
                <a:lnTo>
                  <a:pt x="1004" y="6"/>
                </a:lnTo>
                <a:lnTo>
                  <a:pt x="1006" y="5"/>
                </a:lnTo>
                <a:lnTo>
                  <a:pt x="1008" y="5"/>
                </a:lnTo>
                <a:lnTo>
                  <a:pt x="1010" y="4"/>
                </a:lnTo>
                <a:lnTo>
                  <a:pt x="1012" y="3"/>
                </a:lnTo>
                <a:lnTo>
                  <a:pt x="1014" y="3"/>
                </a:lnTo>
                <a:lnTo>
                  <a:pt x="1016" y="2"/>
                </a:lnTo>
                <a:lnTo>
                  <a:pt x="1018" y="1"/>
                </a:lnTo>
                <a:lnTo>
                  <a:pt x="1020" y="1"/>
                </a:lnTo>
                <a:lnTo>
                  <a:pt x="1021"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13" name="Oval 112">
            <a:extLst>
              <a:ext uri="{FF2B5EF4-FFF2-40B4-BE49-F238E27FC236}">
                <a16:creationId xmlns:a16="http://schemas.microsoft.com/office/drawing/2014/main" id="{272E6844-B248-4A2C-8175-7140912736AD}"/>
              </a:ext>
            </a:extLst>
          </p:cNvPr>
          <p:cNvSpPr/>
          <p:nvPr/>
        </p:nvSpPr>
        <p:spPr>
          <a:xfrm>
            <a:off x="5773739" y="528478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4" name="Oval 113">
            <a:extLst>
              <a:ext uri="{FF2B5EF4-FFF2-40B4-BE49-F238E27FC236}">
                <a16:creationId xmlns:a16="http://schemas.microsoft.com/office/drawing/2014/main" id="{23AB041A-CFA0-483C-880A-3F81544BF52F}"/>
              </a:ext>
            </a:extLst>
          </p:cNvPr>
          <p:cNvSpPr/>
          <p:nvPr/>
        </p:nvSpPr>
        <p:spPr>
          <a:xfrm>
            <a:off x="6624639" y="498633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5" name="Oval 114">
            <a:extLst>
              <a:ext uri="{FF2B5EF4-FFF2-40B4-BE49-F238E27FC236}">
                <a16:creationId xmlns:a16="http://schemas.microsoft.com/office/drawing/2014/main" id="{B9FFEDCE-66E1-42EC-B3D6-109B414E0776}"/>
              </a:ext>
            </a:extLst>
          </p:cNvPr>
          <p:cNvSpPr/>
          <p:nvPr/>
        </p:nvSpPr>
        <p:spPr>
          <a:xfrm>
            <a:off x="7481889" y="464978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6" name="Oval 115">
            <a:extLst>
              <a:ext uri="{FF2B5EF4-FFF2-40B4-BE49-F238E27FC236}">
                <a16:creationId xmlns:a16="http://schemas.microsoft.com/office/drawing/2014/main" id="{911A2366-DAE1-4EBE-BE68-0E0BDB0B46B6}"/>
              </a:ext>
            </a:extLst>
          </p:cNvPr>
          <p:cNvSpPr/>
          <p:nvPr/>
        </p:nvSpPr>
        <p:spPr>
          <a:xfrm>
            <a:off x="8332789" y="424973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7" name="Oval 116">
            <a:extLst>
              <a:ext uri="{FF2B5EF4-FFF2-40B4-BE49-F238E27FC236}">
                <a16:creationId xmlns:a16="http://schemas.microsoft.com/office/drawing/2014/main" id="{4870DCE4-05CC-40E4-A2D0-1C3C9DCF92FB}"/>
              </a:ext>
            </a:extLst>
          </p:cNvPr>
          <p:cNvSpPr/>
          <p:nvPr/>
        </p:nvSpPr>
        <p:spPr>
          <a:xfrm>
            <a:off x="9190039" y="374808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119" name="Straight Arrow Connector 118">
            <a:extLst>
              <a:ext uri="{FF2B5EF4-FFF2-40B4-BE49-F238E27FC236}">
                <a16:creationId xmlns:a16="http://schemas.microsoft.com/office/drawing/2014/main" id="{5876B201-8FD5-44F1-B47C-5012226D349E}"/>
              </a:ext>
            </a:extLst>
          </p:cNvPr>
          <p:cNvCxnSpPr/>
          <p:nvPr/>
        </p:nvCxnSpPr>
        <p:spPr>
          <a:xfrm flipV="1">
            <a:off x="5795963" y="3848100"/>
            <a:ext cx="3300412" cy="0"/>
          </a:xfrm>
          <a:prstGeom prst="straightConnector1">
            <a:avLst/>
          </a:prstGeom>
          <a:ln w="508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005AADF2-8541-4DF1-BD36-C2F0A1F7CC4D}"/>
              </a:ext>
            </a:extLst>
          </p:cNvPr>
          <p:cNvCxnSpPr/>
          <p:nvPr/>
        </p:nvCxnSpPr>
        <p:spPr>
          <a:xfrm rot="5400000">
            <a:off x="7638257" y="5333207"/>
            <a:ext cx="2914650" cy="1587"/>
          </a:xfrm>
          <a:prstGeom prst="straightConnector1">
            <a:avLst/>
          </a:prstGeom>
          <a:ln w="508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B6705446-A566-400E-BCFB-CB55EE269201}"/>
              </a:ext>
            </a:extLst>
          </p:cNvPr>
          <p:cNvSpPr txBox="1">
            <a:spLocks noChangeArrowheads="1"/>
          </p:cNvSpPr>
          <p:nvPr/>
        </p:nvSpPr>
        <p:spPr bwMode="auto">
          <a:xfrm>
            <a:off x="1722439" y="5054600"/>
            <a:ext cx="28209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Tom will accumulate </a:t>
            </a:r>
          </a:p>
          <a:p>
            <a:pPr eaLnBrk="1" hangingPunct="1">
              <a:spcBef>
                <a:spcPct val="0"/>
              </a:spcBef>
              <a:buClrTx/>
              <a:buSzTx/>
              <a:buFontTx/>
              <a:buNone/>
            </a:pPr>
            <a:r>
              <a:rPr lang="en-CA" altLang="en-US" sz="2000">
                <a:solidFill>
                  <a:srgbClr val="FF0000"/>
                </a:solidFill>
                <a:latin typeface="Arial" panose="020B0604020202020204" pitchFamily="34" charset="0"/>
              </a:rPr>
              <a:t>$10,000 in his account </a:t>
            </a:r>
          </a:p>
          <a:p>
            <a:pPr eaLnBrk="1" hangingPunct="1">
              <a:spcBef>
                <a:spcPct val="0"/>
              </a:spcBef>
              <a:buClrTx/>
              <a:buSzTx/>
              <a:buFontTx/>
              <a:buNone/>
            </a:pPr>
            <a:r>
              <a:rPr lang="en-CA" altLang="en-US" sz="2000">
                <a:solidFill>
                  <a:srgbClr val="FF0000"/>
                </a:solidFill>
                <a:latin typeface="Arial" panose="020B0604020202020204" pitchFamily="34" charset="0"/>
              </a:rPr>
              <a:t>approximately after</a:t>
            </a:r>
          </a:p>
          <a:p>
            <a:pPr eaLnBrk="1" hangingPunct="1">
              <a:spcBef>
                <a:spcPct val="0"/>
              </a:spcBef>
              <a:buClrTx/>
              <a:buSzTx/>
              <a:buFontTx/>
              <a:buNone/>
            </a:pPr>
            <a:r>
              <a:rPr lang="en-CA" altLang="en-US" sz="2000">
                <a:solidFill>
                  <a:srgbClr val="FF0000"/>
                </a:solidFill>
                <a:latin typeface="Arial" panose="020B0604020202020204" pitchFamily="34" charset="0"/>
              </a:rPr>
              <a:t>23 years</a:t>
            </a:r>
          </a:p>
        </p:txBody>
      </p:sp>
      <p:sp>
        <p:nvSpPr>
          <p:cNvPr id="27672" name="Text Box 5">
            <a:extLst>
              <a:ext uri="{FF2B5EF4-FFF2-40B4-BE49-F238E27FC236}">
                <a16:creationId xmlns:a16="http://schemas.microsoft.com/office/drawing/2014/main" id="{454EF2F6-C3E3-4F03-AB1D-62F294952C2B}"/>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6"/>
              </a:rPr>
              <a:t>www.BCMath.ca</a:t>
            </a:r>
            <a:r>
              <a:rPr lang="en-US" altLang="en-US" sz="1000">
                <a:latin typeface="Arial" panose="020B0604020202020204" pitchFamily="34" charset="0"/>
              </a:rPr>
              <a:t> </a:t>
            </a:r>
          </a:p>
        </p:txBody>
      </p:sp>
    </p:spTree>
    <p:custDataLst>
      <p:tags r:id="rId1"/>
    </p:custDataLst>
    <p:extLst>
      <p:ext uri="{BB962C8B-B14F-4D97-AF65-F5344CB8AC3E}">
        <p14:creationId xmlns:p14="http://schemas.microsoft.com/office/powerpoint/2010/main" val="33461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500"/>
                                        <p:tgtEl>
                                          <p:spTgt spid="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wipe(down)">
                                      <p:cBhvr>
                                        <p:cTn id="62" dur="580">
                                          <p:stCondLst>
                                            <p:cond delay="0"/>
                                          </p:stCondLst>
                                        </p:cTn>
                                        <p:tgtEl>
                                          <p:spTgt spid="113"/>
                                        </p:tgtEl>
                                      </p:cBhvr>
                                    </p:animEffect>
                                    <p:anim calcmode="lin" valueType="num">
                                      <p:cBhvr>
                                        <p:cTn id="63"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13"/>
                                        </p:tgtEl>
                                      </p:cBhvr>
                                      <p:to x="100000" y="60000"/>
                                    </p:animScale>
                                    <p:animScale>
                                      <p:cBhvr>
                                        <p:cTn id="69" dur="166" decel="50000">
                                          <p:stCondLst>
                                            <p:cond delay="676"/>
                                          </p:stCondLst>
                                        </p:cTn>
                                        <p:tgtEl>
                                          <p:spTgt spid="113"/>
                                        </p:tgtEl>
                                      </p:cBhvr>
                                      <p:to x="100000" y="100000"/>
                                    </p:animScale>
                                    <p:animScale>
                                      <p:cBhvr>
                                        <p:cTn id="70" dur="26">
                                          <p:stCondLst>
                                            <p:cond delay="1312"/>
                                          </p:stCondLst>
                                        </p:cTn>
                                        <p:tgtEl>
                                          <p:spTgt spid="113"/>
                                        </p:tgtEl>
                                      </p:cBhvr>
                                      <p:to x="100000" y="80000"/>
                                    </p:animScale>
                                    <p:animScale>
                                      <p:cBhvr>
                                        <p:cTn id="71" dur="166" decel="50000">
                                          <p:stCondLst>
                                            <p:cond delay="1338"/>
                                          </p:stCondLst>
                                        </p:cTn>
                                        <p:tgtEl>
                                          <p:spTgt spid="113"/>
                                        </p:tgtEl>
                                      </p:cBhvr>
                                      <p:to x="100000" y="100000"/>
                                    </p:animScale>
                                    <p:animScale>
                                      <p:cBhvr>
                                        <p:cTn id="72" dur="26">
                                          <p:stCondLst>
                                            <p:cond delay="1642"/>
                                          </p:stCondLst>
                                        </p:cTn>
                                        <p:tgtEl>
                                          <p:spTgt spid="113"/>
                                        </p:tgtEl>
                                      </p:cBhvr>
                                      <p:to x="100000" y="90000"/>
                                    </p:animScale>
                                    <p:animScale>
                                      <p:cBhvr>
                                        <p:cTn id="73" dur="166" decel="50000">
                                          <p:stCondLst>
                                            <p:cond delay="1668"/>
                                          </p:stCondLst>
                                        </p:cTn>
                                        <p:tgtEl>
                                          <p:spTgt spid="113"/>
                                        </p:tgtEl>
                                      </p:cBhvr>
                                      <p:to x="100000" y="100000"/>
                                    </p:animScale>
                                    <p:animScale>
                                      <p:cBhvr>
                                        <p:cTn id="74" dur="26">
                                          <p:stCondLst>
                                            <p:cond delay="1808"/>
                                          </p:stCondLst>
                                        </p:cTn>
                                        <p:tgtEl>
                                          <p:spTgt spid="113"/>
                                        </p:tgtEl>
                                      </p:cBhvr>
                                      <p:to x="100000" y="95000"/>
                                    </p:animScale>
                                    <p:animScale>
                                      <p:cBhvr>
                                        <p:cTn id="75" dur="166" decel="50000">
                                          <p:stCondLst>
                                            <p:cond delay="1834"/>
                                          </p:stCondLst>
                                        </p:cTn>
                                        <p:tgtEl>
                                          <p:spTgt spid="113"/>
                                        </p:tgtEl>
                                      </p:cBhvr>
                                      <p:to x="100000" y="100000"/>
                                    </p:animScale>
                                  </p:childTnLst>
                                </p:cTn>
                              </p:par>
                            </p:childTnLst>
                          </p:cTn>
                        </p:par>
                        <p:par>
                          <p:cTn id="76" fill="hold" nodeType="afterGroup">
                            <p:stCondLst>
                              <p:cond delay="2000"/>
                            </p:stCondLst>
                            <p:childTnLst>
                              <p:par>
                                <p:cTn id="77" presetID="26" presetClass="entr" presetSubtype="0" fill="hold" grpId="0" nodeType="afterEffect">
                                  <p:stCondLst>
                                    <p:cond delay="0"/>
                                  </p:stCondLst>
                                  <p:childTnLst>
                                    <p:set>
                                      <p:cBhvr>
                                        <p:cTn id="78" dur="1" fill="hold">
                                          <p:stCondLst>
                                            <p:cond delay="0"/>
                                          </p:stCondLst>
                                        </p:cTn>
                                        <p:tgtEl>
                                          <p:spTgt spid="114"/>
                                        </p:tgtEl>
                                        <p:attrNameLst>
                                          <p:attrName>style.visibility</p:attrName>
                                        </p:attrNameLst>
                                      </p:cBhvr>
                                      <p:to>
                                        <p:strVal val="visible"/>
                                      </p:to>
                                    </p:set>
                                    <p:animEffect transition="in" filter="wipe(down)">
                                      <p:cBhvr>
                                        <p:cTn id="79" dur="580">
                                          <p:stCondLst>
                                            <p:cond delay="0"/>
                                          </p:stCondLst>
                                        </p:cTn>
                                        <p:tgtEl>
                                          <p:spTgt spid="114"/>
                                        </p:tgtEl>
                                      </p:cBhvr>
                                    </p:animEffect>
                                    <p:anim calcmode="lin" valueType="num">
                                      <p:cBhvr>
                                        <p:cTn id="80"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85" dur="26">
                                          <p:stCondLst>
                                            <p:cond delay="650"/>
                                          </p:stCondLst>
                                        </p:cTn>
                                        <p:tgtEl>
                                          <p:spTgt spid="114"/>
                                        </p:tgtEl>
                                      </p:cBhvr>
                                      <p:to x="100000" y="60000"/>
                                    </p:animScale>
                                    <p:animScale>
                                      <p:cBhvr>
                                        <p:cTn id="86" dur="166" decel="50000">
                                          <p:stCondLst>
                                            <p:cond delay="676"/>
                                          </p:stCondLst>
                                        </p:cTn>
                                        <p:tgtEl>
                                          <p:spTgt spid="114"/>
                                        </p:tgtEl>
                                      </p:cBhvr>
                                      <p:to x="100000" y="100000"/>
                                    </p:animScale>
                                    <p:animScale>
                                      <p:cBhvr>
                                        <p:cTn id="87" dur="26">
                                          <p:stCondLst>
                                            <p:cond delay="1312"/>
                                          </p:stCondLst>
                                        </p:cTn>
                                        <p:tgtEl>
                                          <p:spTgt spid="114"/>
                                        </p:tgtEl>
                                      </p:cBhvr>
                                      <p:to x="100000" y="80000"/>
                                    </p:animScale>
                                    <p:animScale>
                                      <p:cBhvr>
                                        <p:cTn id="88" dur="166" decel="50000">
                                          <p:stCondLst>
                                            <p:cond delay="1338"/>
                                          </p:stCondLst>
                                        </p:cTn>
                                        <p:tgtEl>
                                          <p:spTgt spid="114"/>
                                        </p:tgtEl>
                                      </p:cBhvr>
                                      <p:to x="100000" y="100000"/>
                                    </p:animScale>
                                    <p:animScale>
                                      <p:cBhvr>
                                        <p:cTn id="89" dur="26">
                                          <p:stCondLst>
                                            <p:cond delay="1642"/>
                                          </p:stCondLst>
                                        </p:cTn>
                                        <p:tgtEl>
                                          <p:spTgt spid="114"/>
                                        </p:tgtEl>
                                      </p:cBhvr>
                                      <p:to x="100000" y="90000"/>
                                    </p:animScale>
                                    <p:animScale>
                                      <p:cBhvr>
                                        <p:cTn id="90" dur="166" decel="50000">
                                          <p:stCondLst>
                                            <p:cond delay="1668"/>
                                          </p:stCondLst>
                                        </p:cTn>
                                        <p:tgtEl>
                                          <p:spTgt spid="114"/>
                                        </p:tgtEl>
                                      </p:cBhvr>
                                      <p:to x="100000" y="100000"/>
                                    </p:animScale>
                                    <p:animScale>
                                      <p:cBhvr>
                                        <p:cTn id="91" dur="26">
                                          <p:stCondLst>
                                            <p:cond delay="1808"/>
                                          </p:stCondLst>
                                        </p:cTn>
                                        <p:tgtEl>
                                          <p:spTgt spid="114"/>
                                        </p:tgtEl>
                                      </p:cBhvr>
                                      <p:to x="100000" y="95000"/>
                                    </p:animScale>
                                    <p:animScale>
                                      <p:cBhvr>
                                        <p:cTn id="92" dur="166" decel="50000">
                                          <p:stCondLst>
                                            <p:cond delay="1834"/>
                                          </p:stCondLst>
                                        </p:cTn>
                                        <p:tgtEl>
                                          <p:spTgt spid="114"/>
                                        </p:tgtEl>
                                      </p:cBhvr>
                                      <p:to x="100000" y="100000"/>
                                    </p:animScale>
                                  </p:childTnLst>
                                </p:cTn>
                              </p:par>
                            </p:childTnLst>
                          </p:cTn>
                        </p:par>
                        <p:par>
                          <p:cTn id="93" fill="hold" nodeType="afterGroup">
                            <p:stCondLst>
                              <p:cond delay="4000"/>
                            </p:stCondLst>
                            <p:childTnLst>
                              <p:par>
                                <p:cTn id="94" presetID="26" presetClass="entr" presetSubtype="0" fill="hold" grpId="0" nodeType="afterEffect">
                                  <p:stCondLst>
                                    <p:cond delay="0"/>
                                  </p:stCondLst>
                                  <p:childTnLst>
                                    <p:set>
                                      <p:cBhvr>
                                        <p:cTn id="95" dur="1" fill="hold">
                                          <p:stCondLst>
                                            <p:cond delay="0"/>
                                          </p:stCondLst>
                                        </p:cTn>
                                        <p:tgtEl>
                                          <p:spTgt spid="115"/>
                                        </p:tgtEl>
                                        <p:attrNameLst>
                                          <p:attrName>style.visibility</p:attrName>
                                        </p:attrNameLst>
                                      </p:cBhvr>
                                      <p:to>
                                        <p:strVal val="visible"/>
                                      </p:to>
                                    </p:set>
                                    <p:animEffect transition="in" filter="wipe(down)">
                                      <p:cBhvr>
                                        <p:cTn id="96" dur="580">
                                          <p:stCondLst>
                                            <p:cond delay="0"/>
                                          </p:stCondLst>
                                        </p:cTn>
                                        <p:tgtEl>
                                          <p:spTgt spid="115"/>
                                        </p:tgtEl>
                                      </p:cBhvr>
                                    </p:animEffect>
                                    <p:anim calcmode="lin" valueType="num">
                                      <p:cBhvr>
                                        <p:cTn id="97"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5"/>
                                        </p:tgtEl>
                                      </p:cBhvr>
                                      <p:to x="100000" y="60000"/>
                                    </p:animScale>
                                    <p:animScale>
                                      <p:cBhvr>
                                        <p:cTn id="103" dur="166" decel="50000">
                                          <p:stCondLst>
                                            <p:cond delay="676"/>
                                          </p:stCondLst>
                                        </p:cTn>
                                        <p:tgtEl>
                                          <p:spTgt spid="115"/>
                                        </p:tgtEl>
                                      </p:cBhvr>
                                      <p:to x="100000" y="100000"/>
                                    </p:animScale>
                                    <p:animScale>
                                      <p:cBhvr>
                                        <p:cTn id="104" dur="26">
                                          <p:stCondLst>
                                            <p:cond delay="1312"/>
                                          </p:stCondLst>
                                        </p:cTn>
                                        <p:tgtEl>
                                          <p:spTgt spid="115"/>
                                        </p:tgtEl>
                                      </p:cBhvr>
                                      <p:to x="100000" y="80000"/>
                                    </p:animScale>
                                    <p:animScale>
                                      <p:cBhvr>
                                        <p:cTn id="105" dur="166" decel="50000">
                                          <p:stCondLst>
                                            <p:cond delay="1338"/>
                                          </p:stCondLst>
                                        </p:cTn>
                                        <p:tgtEl>
                                          <p:spTgt spid="115"/>
                                        </p:tgtEl>
                                      </p:cBhvr>
                                      <p:to x="100000" y="100000"/>
                                    </p:animScale>
                                    <p:animScale>
                                      <p:cBhvr>
                                        <p:cTn id="106" dur="26">
                                          <p:stCondLst>
                                            <p:cond delay="1642"/>
                                          </p:stCondLst>
                                        </p:cTn>
                                        <p:tgtEl>
                                          <p:spTgt spid="115"/>
                                        </p:tgtEl>
                                      </p:cBhvr>
                                      <p:to x="100000" y="90000"/>
                                    </p:animScale>
                                    <p:animScale>
                                      <p:cBhvr>
                                        <p:cTn id="107" dur="166" decel="50000">
                                          <p:stCondLst>
                                            <p:cond delay="1668"/>
                                          </p:stCondLst>
                                        </p:cTn>
                                        <p:tgtEl>
                                          <p:spTgt spid="115"/>
                                        </p:tgtEl>
                                      </p:cBhvr>
                                      <p:to x="100000" y="100000"/>
                                    </p:animScale>
                                    <p:animScale>
                                      <p:cBhvr>
                                        <p:cTn id="108" dur="26">
                                          <p:stCondLst>
                                            <p:cond delay="1808"/>
                                          </p:stCondLst>
                                        </p:cTn>
                                        <p:tgtEl>
                                          <p:spTgt spid="115"/>
                                        </p:tgtEl>
                                      </p:cBhvr>
                                      <p:to x="100000" y="95000"/>
                                    </p:animScale>
                                    <p:animScale>
                                      <p:cBhvr>
                                        <p:cTn id="109" dur="166" decel="50000">
                                          <p:stCondLst>
                                            <p:cond delay="1834"/>
                                          </p:stCondLst>
                                        </p:cTn>
                                        <p:tgtEl>
                                          <p:spTgt spid="115"/>
                                        </p:tgtEl>
                                      </p:cBhvr>
                                      <p:to x="100000" y="100000"/>
                                    </p:animScale>
                                  </p:childTnLst>
                                </p:cTn>
                              </p:par>
                            </p:childTnLst>
                          </p:cTn>
                        </p:par>
                        <p:par>
                          <p:cTn id="110" fill="hold" nodeType="afterGroup">
                            <p:stCondLst>
                              <p:cond delay="6000"/>
                            </p:stCondLst>
                            <p:childTnLst>
                              <p:par>
                                <p:cTn id="111" presetID="26" presetClass="entr" presetSubtype="0" fill="hold" grpId="0" nodeType="afterEffect">
                                  <p:stCondLst>
                                    <p:cond delay="0"/>
                                  </p:stCondLst>
                                  <p:childTnLst>
                                    <p:set>
                                      <p:cBhvr>
                                        <p:cTn id="112" dur="1" fill="hold">
                                          <p:stCondLst>
                                            <p:cond delay="0"/>
                                          </p:stCondLst>
                                        </p:cTn>
                                        <p:tgtEl>
                                          <p:spTgt spid="116"/>
                                        </p:tgtEl>
                                        <p:attrNameLst>
                                          <p:attrName>style.visibility</p:attrName>
                                        </p:attrNameLst>
                                      </p:cBhvr>
                                      <p:to>
                                        <p:strVal val="visible"/>
                                      </p:to>
                                    </p:set>
                                    <p:animEffect transition="in" filter="wipe(down)">
                                      <p:cBhvr>
                                        <p:cTn id="113" dur="580">
                                          <p:stCondLst>
                                            <p:cond delay="0"/>
                                          </p:stCondLst>
                                        </p:cTn>
                                        <p:tgtEl>
                                          <p:spTgt spid="116"/>
                                        </p:tgtEl>
                                      </p:cBhvr>
                                    </p:animEffect>
                                    <p:anim calcmode="lin" valueType="num">
                                      <p:cBhvr>
                                        <p:cTn id="114"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119" dur="26">
                                          <p:stCondLst>
                                            <p:cond delay="650"/>
                                          </p:stCondLst>
                                        </p:cTn>
                                        <p:tgtEl>
                                          <p:spTgt spid="116"/>
                                        </p:tgtEl>
                                      </p:cBhvr>
                                      <p:to x="100000" y="60000"/>
                                    </p:animScale>
                                    <p:animScale>
                                      <p:cBhvr>
                                        <p:cTn id="120" dur="166" decel="50000">
                                          <p:stCondLst>
                                            <p:cond delay="676"/>
                                          </p:stCondLst>
                                        </p:cTn>
                                        <p:tgtEl>
                                          <p:spTgt spid="116"/>
                                        </p:tgtEl>
                                      </p:cBhvr>
                                      <p:to x="100000" y="100000"/>
                                    </p:animScale>
                                    <p:animScale>
                                      <p:cBhvr>
                                        <p:cTn id="121" dur="26">
                                          <p:stCondLst>
                                            <p:cond delay="1312"/>
                                          </p:stCondLst>
                                        </p:cTn>
                                        <p:tgtEl>
                                          <p:spTgt spid="116"/>
                                        </p:tgtEl>
                                      </p:cBhvr>
                                      <p:to x="100000" y="80000"/>
                                    </p:animScale>
                                    <p:animScale>
                                      <p:cBhvr>
                                        <p:cTn id="122" dur="166" decel="50000">
                                          <p:stCondLst>
                                            <p:cond delay="1338"/>
                                          </p:stCondLst>
                                        </p:cTn>
                                        <p:tgtEl>
                                          <p:spTgt spid="116"/>
                                        </p:tgtEl>
                                      </p:cBhvr>
                                      <p:to x="100000" y="100000"/>
                                    </p:animScale>
                                    <p:animScale>
                                      <p:cBhvr>
                                        <p:cTn id="123" dur="26">
                                          <p:stCondLst>
                                            <p:cond delay="1642"/>
                                          </p:stCondLst>
                                        </p:cTn>
                                        <p:tgtEl>
                                          <p:spTgt spid="116"/>
                                        </p:tgtEl>
                                      </p:cBhvr>
                                      <p:to x="100000" y="90000"/>
                                    </p:animScale>
                                    <p:animScale>
                                      <p:cBhvr>
                                        <p:cTn id="124" dur="166" decel="50000">
                                          <p:stCondLst>
                                            <p:cond delay="1668"/>
                                          </p:stCondLst>
                                        </p:cTn>
                                        <p:tgtEl>
                                          <p:spTgt spid="116"/>
                                        </p:tgtEl>
                                      </p:cBhvr>
                                      <p:to x="100000" y="100000"/>
                                    </p:animScale>
                                    <p:animScale>
                                      <p:cBhvr>
                                        <p:cTn id="125" dur="26">
                                          <p:stCondLst>
                                            <p:cond delay="1808"/>
                                          </p:stCondLst>
                                        </p:cTn>
                                        <p:tgtEl>
                                          <p:spTgt spid="116"/>
                                        </p:tgtEl>
                                      </p:cBhvr>
                                      <p:to x="100000" y="95000"/>
                                    </p:animScale>
                                    <p:animScale>
                                      <p:cBhvr>
                                        <p:cTn id="126" dur="166" decel="50000">
                                          <p:stCondLst>
                                            <p:cond delay="1834"/>
                                          </p:stCondLst>
                                        </p:cTn>
                                        <p:tgtEl>
                                          <p:spTgt spid="116"/>
                                        </p:tgtEl>
                                      </p:cBhvr>
                                      <p:to x="100000" y="100000"/>
                                    </p:animScale>
                                  </p:childTnLst>
                                </p:cTn>
                              </p:par>
                            </p:childTnLst>
                          </p:cTn>
                        </p:par>
                        <p:par>
                          <p:cTn id="127" fill="hold" nodeType="afterGroup">
                            <p:stCondLst>
                              <p:cond delay="8000"/>
                            </p:stCondLst>
                            <p:childTnLst>
                              <p:par>
                                <p:cTn id="128" presetID="26" presetClass="entr" presetSubtype="0" fill="hold" grpId="0" nodeType="afterEffect">
                                  <p:stCondLst>
                                    <p:cond delay="0"/>
                                  </p:stCondLst>
                                  <p:childTnLst>
                                    <p:set>
                                      <p:cBhvr>
                                        <p:cTn id="129" dur="1" fill="hold">
                                          <p:stCondLst>
                                            <p:cond delay="0"/>
                                          </p:stCondLst>
                                        </p:cTn>
                                        <p:tgtEl>
                                          <p:spTgt spid="117"/>
                                        </p:tgtEl>
                                        <p:attrNameLst>
                                          <p:attrName>style.visibility</p:attrName>
                                        </p:attrNameLst>
                                      </p:cBhvr>
                                      <p:to>
                                        <p:strVal val="visible"/>
                                      </p:to>
                                    </p:set>
                                    <p:animEffect transition="in" filter="wipe(down)">
                                      <p:cBhvr>
                                        <p:cTn id="130" dur="580">
                                          <p:stCondLst>
                                            <p:cond delay="0"/>
                                          </p:stCondLst>
                                        </p:cTn>
                                        <p:tgtEl>
                                          <p:spTgt spid="117"/>
                                        </p:tgtEl>
                                      </p:cBhvr>
                                    </p:animEffect>
                                    <p:anim calcmode="lin" valueType="num">
                                      <p:cBhvr>
                                        <p:cTn id="131"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136" dur="26">
                                          <p:stCondLst>
                                            <p:cond delay="650"/>
                                          </p:stCondLst>
                                        </p:cTn>
                                        <p:tgtEl>
                                          <p:spTgt spid="117"/>
                                        </p:tgtEl>
                                      </p:cBhvr>
                                      <p:to x="100000" y="60000"/>
                                    </p:animScale>
                                    <p:animScale>
                                      <p:cBhvr>
                                        <p:cTn id="137" dur="166" decel="50000">
                                          <p:stCondLst>
                                            <p:cond delay="676"/>
                                          </p:stCondLst>
                                        </p:cTn>
                                        <p:tgtEl>
                                          <p:spTgt spid="117"/>
                                        </p:tgtEl>
                                      </p:cBhvr>
                                      <p:to x="100000" y="100000"/>
                                    </p:animScale>
                                    <p:animScale>
                                      <p:cBhvr>
                                        <p:cTn id="138" dur="26">
                                          <p:stCondLst>
                                            <p:cond delay="1312"/>
                                          </p:stCondLst>
                                        </p:cTn>
                                        <p:tgtEl>
                                          <p:spTgt spid="117"/>
                                        </p:tgtEl>
                                      </p:cBhvr>
                                      <p:to x="100000" y="80000"/>
                                    </p:animScale>
                                    <p:animScale>
                                      <p:cBhvr>
                                        <p:cTn id="139" dur="166" decel="50000">
                                          <p:stCondLst>
                                            <p:cond delay="1338"/>
                                          </p:stCondLst>
                                        </p:cTn>
                                        <p:tgtEl>
                                          <p:spTgt spid="117"/>
                                        </p:tgtEl>
                                      </p:cBhvr>
                                      <p:to x="100000" y="100000"/>
                                    </p:animScale>
                                    <p:animScale>
                                      <p:cBhvr>
                                        <p:cTn id="140" dur="26">
                                          <p:stCondLst>
                                            <p:cond delay="1642"/>
                                          </p:stCondLst>
                                        </p:cTn>
                                        <p:tgtEl>
                                          <p:spTgt spid="117"/>
                                        </p:tgtEl>
                                      </p:cBhvr>
                                      <p:to x="100000" y="90000"/>
                                    </p:animScale>
                                    <p:animScale>
                                      <p:cBhvr>
                                        <p:cTn id="141" dur="166" decel="50000">
                                          <p:stCondLst>
                                            <p:cond delay="1668"/>
                                          </p:stCondLst>
                                        </p:cTn>
                                        <p:tgtEl>
                                          <p:spTgt spid="117"/>
                                        </p:tgtEl>
                                      </p:cBhvr>
                                      <p:to x="100000" y="100000"/>
                                    </p:animScale>
                                    <p:animScale>
                                      <p:cBhvr>
                                        <p:cTn id="142" dur="26">
                                          <p:stCondLst>
                                            <p:cond delay="1808"/>
                                          </p:stCondLst>
                                        </p:cTn>
                                        <p:tgtEl>
                                          <p:spTgt spid="117"/>
                                        </p:tgtEl>
                                      </p:cBhvr>
                                      <p:to x="100000" y="95000"/>
                                    </p:animScale>
                                    <p:animScale>
                                      <p:cBhvr>
                                        <p:cTn id="143" dur="166" decel="50000">
                                          <p:stCondLst>
                                            <p:cond delay="1834"/>
                                          </p:stCondLst>
                                        </p:cTn>
                                        <p:tgtEl>
                                          <p:spTgt spid="117"/>
                                        </p:tgtEl>
                                      </p:cBhvr>
                                      <p:to x="100000" y="100000"/>
                                    </p:animScale>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0" presetClass="entr" presetSubtype="0" fill="hold" nodeType="clickEffect">
                                  <p:stCondLst>
                                    <p:cond delay="0"/>
                                  </p:stCondLst>
                                  <p:childTnLst>
                                    <p:set>
                                      <p:cBhvr>
                                        <p:cTn id="147" dur="1" fill="hold">
                                          <p:stCondLst>
                                            <p:cond delay="0"/>
                                          </p:stCondLst>
                                        </p:cTn>
                                        <p:tgtEl>
                                          <p:spTgt spid="112"/>
                                        </p:tgtEl>
                                        <p:attrNameLst>
                                          <p:attrName>style.visibility</p:attrName>
                                        </p:attrNameLst>
                                      </p:cBhvr>
                                      <p:to>
                                        <p:strVal val="visible"/>
                                      </p:to>
                                    </p:set>
                                    <p:animEffect transition="in" filter="fade">
                                      <p:cBhvr>
                                        <p:cTn id="148" dur="2000"/>
                                        <p:tgtEl>
                                          <p:spTgt spid="112"/>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8" fill="hold" nodeType="clickEffect">
                                  <p:stCondLst>
                                    <p:cond delay="0"/>
                                  </p:stCondLst>
                                  <p:childTnLst>
                                    <p:set>
                                      <p:cBhvr>
                                        <p:cTn id="152" dur="1" fill="hold">
                                          <p:stCondLst>
                                            <p:cond delay="0"/>
                                          </p:stCondLst>
                                        </p:cTn>
                                        <p:tgtEl>
                                          <p:spTgt spid="119"/>
                                        </p:tgtEl>
                                        <p:attrNameLst>
                                          <p:attrName>style.visibility</p:attrName>
                                        </p:attrNameLst>
                                      </p:cBhvr>
                                      <p:to>
                                        <p:strVal val="visible"/>
                                      </p:to>
                                    </p:set>
                                    <p:animEffect transition="in" filter="wipe(left)">
                                      <p:cBhvr>
                                        <p:cTn id="153" dur="2000"/>
                                        <p:tgtEl>
                                          <p:spTgt spid="119"/>
                                        </p:tgtEl>
                                      </p:cBhvr>
                                    </p:animEffect>
                                  </p:childTnLst>
                                </p:cTn>
                              </p:par>
                            </p:childTnLst>
                          </p:cTn>
                        </p:par>
                        <p:par>
                          <p:cTn id="154" fill="hold" nodeType="afterGroup">
                            <p:stCondLst>
                              <p:cond delay="2000"/>
                            </p:stCondLst>
                            <p:childTnLst>
                              <p:par>
                                <p:cTn id="155" presetID="22" presetClass="entr" presetSubtype="1" fill="hold" nodeType="afterEffect">
                                  <p:stCondLst>
                                    <p:cond delay="0"/>
                                  </p:stCondLst>
                                  <p:childTnLst>
                                    <p:set>
                                      <p:cBhvr>
                                        <p:cTn id="156" dur="1" fill="hold">
                                          <p:stCondLst>
                                            <p:cond delay="0"/>
                                          </p:stCondLst>
                                        </p:cTn>
                                        <p:tgtEl>
                                          <p:spTgt spid="121"/>
                                        </p:tgtEl>
                                        <p:attrNameLst>
                                          <p:attrName>style.visibility</p:attrName>
                                        </p:attrNameLst>
                                      </p:cBhvr>
                                      <p:to>
                                        <p:strVal val="visible"/>
                                      </p:to>
                                    </p:set>
                                    <p:animEffect transition="in" filter="wipe(up)">
                                      <p:cBhvr>
                                        <p:cTn id="157" dur="2000"/>
                                        <p:tgtEl>
                                          <p:spTgt spid="121"/>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123"/>
                                        </p:tgtEl>
                                        <p:attrNameLst>
                                          <p:attrName>style.visibility</p:attrName>
                                        </p:attrNameLst>
                                      </p:cBhvr>
                                      <p:to>
                                        <p:strVal val="visible"/>
                                      </p:to>
                                    </p:set>
                                    <p:animEffect transition="in" filter="blinds(horizontal)">
                                      <p:cBhvr>
                                        <p:cTn id="16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E3B3A-D5F1-4BA1-82B9-8FE0878986DD}"/>
              </a:ext>
            </a:extLst>
          </p:cNvPr>
          <p:cNvSpPr txBox="1">
            <a:spLocks/>
          </p:cNvSpPr>
          <p:nvPr/>
        </p:nvSpPr>
        <p:spPr>
          <a:xfrm>
            <a:off x="47328" y="116632"/>
            <a:ext cx="11378301" cy="1042987"/>
          </a:xfrm>
          <a:prstGeom prst="rect">
            <a:avLst/>
          </a:prstGeom>
        </p:spPr>
        <p:txBody>
          <a:bodyPr vert="horz" anchor="b">
            <a:normAutofit fontScale="90000"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300" dirty="0"/>
              <a:t>Ex: The population in Canada is increasing at an annual rate of 3.5%.  If the current population is 20 million, when will the population reach 50 million people?</a:t>
            </a:r>
          </a:p>
        </p:txBody>
      </p:sp>
      <p:sp>
        <p:nvSpPr>
          <p:cNvPr id="5" name="Title 1">
            <a:extLst>
              <a:ext uri="{FF2B5EF4-FFF2-40B4-BE49-F238E27FC236}">
                <a16:creationId xmlns:a16="http://schemas.microsoft.com/office/drawing/2014/main" id="{D7AC6E6B-FB80-45FA-8939-B803160DC6F4}"/>
              </a:ext>
            </a:extLst>
          </p:cNvPr>
          <p:cNvSpPr>
            <a:spLocks noGrp="1"/>
          </p:cNvSpPr>
          <p:nvPr>
            <p:ph type="title"/>
          </p:nvPr>
        </p:nvSpPr>
        <p:spPr>
          <a:xfrm>
            <a:off x="52086" y="1800644"/>
            <a:ext cx="11881320" cy="1152128"/>
          </a:xfrm>
        </p:spPr>
        <p:txBody>
          <a:bodyPr>
            <a:noAutofit/>
          </a:bodyPr>
          <a:lstStyle/>
          <a:p>
            <a:pPr>
              <a:defRPr/>
            </a:pPr>
            <a:r>
              <a:rPr lang="en-CA" sz="2200" dirty="0"/>
              <a:t>Ex: Tom is depositing $5000 in a savings account that pays 3% interest compounded semi-annually.  How long will he need to keep the money in the bank to accumulate $10,000?</a:t>
            </a:r>
          </a:p>
        </p:txBody>
      </p:sp>
      <p:sp>
        <p:nvSpPr>
          <p:cNvPr id="6" name="Title 1">
            <a:extLst>
              <a:ext uri="{FF2B5EF4-FFF2-40B4-BE49-F238E27FC236}">
                <a16:creationId xmlns:a16="http://schemas.microsoft.com/office/drawing/2014/main" id="{DFCE535A-A551-4C78-92AC-C5394DDFA965}"/>
              </a:ext>
            </a:extLst>
          </p:cNvPr>
          <p:cNvSpPr txBox="1">
            <a:spLocks/>
          </p:cNvSpPr>
          <p:nvPr/>
        </p:nvSpPr>
        <p:spPr>
          <a:xfrm>
            <a:off x="47328" y="3645024"/>
            <a:ext cx="11881320" cy="1152128"/>
          </a:xfrm>
          <a:prstGeom prst="rect">
            <a:avLst/>
          </a:prstGeom>
        </p:spPr>
        <p:txBody>
          <a:bodyPr vert="horz"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200" dirty="0"/>
              <a:t>Ex: Tom has two options for investing.  1</a:t>
            </a:r>
            <a:r>
              <a:rPr lang="en-CA" sz="2200" baseline="30000" dirty="0"/>
              <a:t>st</a:t>
            </a:r>
            <a:r>
              <a:rPr lang="en-CA" sz="2200" dirty="0"/>
              <a:t>: Mutual Fund that offers a return of 8%.  2</a:t>
            </a:r>
            <a:r>
              <a:rPr lang="en-CA" sz="2200" baseline="30000" dirty="0"/>
              <a:t>nd</a:t>
            </a:r>
            <a:r>
              <a:rPr lang="en-CA" sz="2200" dirty="0"/>
              <a:t> Stock that offers quarterly dividends of 2.4%.  Which investment will double faster?</a:t>
            </a:r>
          </a:p>
        </p:txBody>
      </p:sp>
    </p:spTree>
    <p:custDataLst>
      <p:tags r:id="rId1"/>
    </p:custDataLst>
    <p:extLst>
      <p:ext uri="{BB962C8B-B14F-4D97-AF65-F5344CB8AC3E}">
        <p14:creationId xmlns:p14="http://schemas.microsoft.com/office/powerpoint/2010/main" val="30721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CA6D-1ED6-4CF8-805C-15DD3D0401C1}"/>
              </a:ext>
            </a:extLst>
          </p:cNvPr>
          <p:cNvSpPr>
            <a:spLocks noGrp="1"/>
          </p:cNvSpPr>
          <p:nvPr>
            <p:ph type="title"/>
          </p:nvPr>
        </p:nvSpPr>
        <p:spPr>
          <a:xfrm>
            <a:off x="263352" y="182564"/>
            <a:ext cx="11593288" cy="1042987"/>
          </a:xfrm>
        </p:spPr>
        <p:txBody>
          <a:bodyPr>
            <a:normAutofit fontScale="90000"/>
          </a:bodyPr>
          <a:lstStyle/>
          <a:p>
            <a:pPr>
              <a:defRPr/>
            </a:pPr>
            <a:r>
              <a:rPr lang="en-CA" sz="2300" dirty="0"/>
              <a:t>Ex: The population in Canada is increasing at an annual rate of 3.5%.  If the current population is 20 million, when will the population reach 50 million people?</a:t>
            </a:r>
          </a:p>
        </p:txBody>
      </p:sp>
      <p:graphicFrame>
        <p:nvGraphicFramePr>
          <p:cNvPr id="4" name="Object 2">
            <a:extLst>
              <a:ext uri="{FF2B5EF4-FFF2-40B4-BE49-F238E27FC236}">
                <a16:creationId xmlns:a16="http://schemas.microsoft.com/office/drawing/2014/main" id="{11064ADE-2318-485D-BA4F-DC5FDBF57465}"/>
              </a:ext>
            </a:extLst>
          </p:cNvPr>
          <p:cNvGraphicFramePr>
            <a:graphicFrameLocks noChangeAspect="1"/>
          </p:cNvGraphicFramePr>
          <p:nvPr/>
        </p:nvGraphicFramePr>
        <p:xfrm>
          <a:off x="3176589" y="1117601"/>
          <a:ext cx="2249487" cy="758825"/>
        </p:xfrm>
        <a:graphic>
          <a:graphicData uri="http://schemas.openxmlformats.org/presentationml/2006/ole">
            <mc:AlternateContent xmlns:mc="http://schemas.openxmlformats.org/markup-compatibility/2006">
              <mc:Choice xmlns:v="urn:schemas-microsoft-com:vml" Requires="v">
                <p:oleObj name="Equation" r:id="rId4" imgW="901309" imgH="304668" progId="Equation.DSMT4">
                  <p:embed/>
                </p:oleObj>
              </mc:Choice>
              <mc:Fallback>
                <p:oleObj name="Equation" r:id="rId4" imgW="901309" imgH="304668" progId="Equation.DSMT4">
                  <p:embed/>
                  <p:pic>
                    <p:nvPicPr>
                      <p:cNvPr id="4" name="Object 2">
                        <a:extLst>
                          <a:ext uri="{FF2B5EF4-FFF2-40B4-BE49-F238E27FC236}">
                            <a16:creationId xmlns:a16="http://schemas.microsoft.com/office/drawing/2014/main" id="{11064ADE-2318-485D-BA4F-DC5FDBF57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589" y="1117601"/>
                        <a:ext cx="2249487"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DA356E0C-4400-4A1D-B6A1-9D9197AF916F}"/>
              </a:ext>
            </a:extLst>
          </p:cNvPr>
          <p:cNvGraphicFramePr>
            <a:graphicFrameLocks noChangeAspect="1"/>
          </p:cNvGraphicFramePr>
          <p:nvPr/>
        </p:nvGraphicFramePr>
        <p:xfrm>
          <a:off x="3048001" y="2089151"/>
          <a:ext cx="855663" cy="442913"/>
        </p:xfrm>
        <a:graphic>
          <a:graphicData uri="http://schemas.openxmlformats.org/presentationml/2006/ole">
            <mc:AlternateContent xmlns:mc="http://schemas.openxmlformats.org/markup-compatibility/2006">
              <mc:Choice xmlns:v="urn:schemas-microsoft-com:vml" Requires="v">
                <p:oleObj name="Equation" r:id="rId6" imgW="342603" imgH="177646" progId="Equation.DSMT4">
                  <p:embed/>
                </p:oleObj>
              </mc:Choice>
              <mc:Fallback>
                <p:oleObj name="Equation" r:id="rId6" imgW="342603" imgH="177646" progId="Equation.DSMT4">
                  <p:embed/>
                  <p:pic>
                    <p:nvPicPr>
                      <p:cNvPr id="5" name="Object 3">
                        <a:extLst>
                          <a:ext uri="{FF2B5EF4-FFF2-40B4-BE49-F238E27FC236}">
                            <a16:creationId xmlns:a16="http://schemas.microsoft.com/office/drawing/2014/main" id="{DA356E0C-4400-4A1D-B6A1-9D9197AF9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1" y="2089151"/>
                        <a:ext cx="855663"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7D3C7ECD-EE28-4E08-AA30-731F8E785F1C}"/>
              </a:ext>
            </a:extLst>
          </p:cNvPr>
          <p:cNvGraphicFramePr>
            <a:graphicFrameLocks noChangeAspect="1"/>
          </p:cNvGraphicFramePr>
          <p:nvPr/>
        </p:nvGraphicFramePr>
        <p:xfrm>
          <a:off x="3851276" y="2100263"/>
          <a:ext cx="538163" cy="442912"/>
        </p:xfrm>
        <a:graphic>
          <a:graphicData uri="http://schemas.openxmlformats.org/presentationml/2006/ole">
            <mc:AlternateContent xmlns:mc="http://schemas.openxmlformats.org/markup-compatibility/2006">
              <mc:Choice xmlns:v="urn:schemas-microsoft-com:vml" Requires="v">
                <p:oleObj name="Equation" r:id="rId8" imgW="215619" imgH="177569" progId="Equation.DSMT4">
                  <p:embed/>
                </p:oleObj>
              </mc:Choice>
              <mc:Fallback>
                <p:oleObj name="Equation" r:id="rId8" imgW="215619" imgH="177569" progId="Equation.DSMT4">
                  <p:embed/>
                  <p:pic>
                    <p:nvPicPr>
                      <p:cNvPr id="6" name="Object 4">
                        <a:extLst>
                          <a:ext uri="{FF2B5EF4-FFF2-40B4-BE49-F238E27FC236}">
                            <a16:creationId xmlns:a16="http://schemas.microsoft.com/office/drawing/2014/main" id="{7D3C7ECD-EE28-4E08-AA30-731F8E785F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6" y="2100263"/>
                        <a:ext cx="538163"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13B94199-8C9A-4989-9F9E-69901084E19D}"/>
              </a:ext>
            </a:extLst>
          </p:cNvPr>
          <p:cNvGraphicFramePr>
            <a:graphicFrameLocks noChangeAspect="1"/>
          </p:cNvGraphicFramePr>
          <p:nvPr/>
        </p:nvGraphicFramePr>
        <p:xfrm>
          <a:off x="4289425" y="1871663"/>
          <a:ext cx="1423988" cy="760412"/>
        </p:xfrm>
        <a:graphic>
          <a:graphicData uri="http://schemas.openxmlformats.org/presentationml/2006/ole">
            <mc:AlternateContent xmlns:mc="http://schemas.openxmlformats.org/markup-compatibility/2006">
              <mc:Choice xmlns:v="urn:schemas-microsoft-com:vml" Requires="v">
                <p:oleObj name="Equation" r:id="rId10" imgW="571252" imgH="304668" progId="Equation.DSMT4">
                  <p:embed/>
                </p:oleObj>
              </mc:Choice>
              <mc:Fallback>
                <p:oleObj name="Equation" r:id="rId10" imgW="571252" imgH="304668" progId="Equation.DSMT4">
                  <p:embed/>
                  <p:pic>
                    <p:nvPicPr>
                      <p:cNvPr id="7" name="Object 5">
                        <a:extLst>
                          <a:ext uri="{FF2B5EF4-FFF2-40B4-BE49-F238E27FC236}">
                            <a16:creationId xmlns:a16="http://schemas.microsoft.com/office/drawing/2014/main" id="{13B94199-8C9A-4989-9F9E-69901084E1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9425" y="1871663"/>
                        <a:ext cx="1423988"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5F7C394C-E583-4086-B5F3-6E1B78EBB4A5}"/>
              </a:ext>
            </a:extLst>
          </p:cNvPr>
          <p:cNvGraphicFramePr>
            <a:graphicFrameLocks noChangeAspect="1"/>
          </p:cNvGraphicFramePr>
          <p:nvPr/>
        </p:nvGraphicFramePr>
        <p:xfrm>
          <a:off x="2932114" y="2749551"/>
          <a:ext cx="947737" cy="442913"/>
        </p:xfrm>
        <a:graphic>
          <a:graphicData uri="http://schemas.openxmlformats.org/presentationml/2006/ole">
            <mc:AlternateContent xmlns:mc="http://schemas.openxmlformats.org/markup-compatibility/2006">
              <mc:Choice xmlns:v="urn:schemas-microsoft-com:vml" Requires="v">
                <p:oleObj name="Equation" r:id="rId12" imgW="380670" imgH="177646" progId="Equation.DSMT4">
                  <p:embed/>
                </p:oleObj>
              </mc:Choice>
              <mc:Fallback>
                <p:oleObj name="Equation" r:id="rId12" imgW="380670" imgH="177646" progId="Equation.DSMT4">
                  <p:embed/>
                  <p:pic>
                    <p:nvPicPr>
                      <p:cNvPr id="8" name="Object 6">
                        <a:extLst>
                          <a:ext uri="{FF2B5EF4-FFF2-40B4-BE49-F238E27FC236}">
                            <a16:creationId xmlns:a16="http://schemas.microsoft.com/office/drawing/2014/main" id="{5F7C394C-E583-4086-B5F3-6E1B78EBB4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2114" y="2749551"/>
                        <a:ext cx="947737"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A21F1E60-08FB-41FC-8737-6E900E902EE1}"/>
              </a:ext>
            </a:extLst>
          </p:cNvPr>
          <p:cNvGraphicFramePr>
            <a:graphicFrameLocks noChangeAspect="1"/>
          </p:cNvGraphicFramePr>
          <p:nvPr/>
        </p:nvGraphicFramePr>
        <p:xfrm>
          <a:off x="3905250" y="2617789"/>
          <a:ext cx="1168400" cy="623887"/>
        </p:xfrm>
        <a:graphic>
          <a:graphicData uri="http://schemas.openxmlformats.org/presentationml/2006/ole">
            <mc:AlternateContent xmlns:mc="http://schemas.openxmlformats.org/markup-compatibility/2006">
              <mc:Choice xmlns:v="urn:schemas-microsoft-com:vml" Requires="v">
                <p:oleObj name="Equation" r:id="rId14" imgW="571252" imgH="304668" progId="Equation.DSMT4">
                  <p:embed/>
                </p:oleObj>
              </mc:Choice>
              <mc:Fallback>
                <p:oleObj name="Equation" r:id="rId14" imgW="571252" imgH="304668" progId="Equation.DSMT4">
                  <p:embed/>
                  <p:pic>
                    <p:nvPicPr>
                      <p:cNvPr id="9" name="Object 7">
                        <a:extLst>
                          <a:ext uri="{FF2B5EF4-FFF2-40B4-BE49-F238E27FC236}">
                            <a16:creationId xmlns:a16="http://schemas.microsoft.com/office/drawing/2014/main" id="{A21F1E60-08FB-41FC-8737-6E900E902E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5250" y="2617789"/>
                        <a:ext cx="1168400" cy="6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1650775A-0F92-4EC5-AE02-9EEBA967793C}"/>
              </a:ext>
            </a:extLst>
          </p:cNvPr>
          <p:cNvGraphicFramePr>
            <a:graphicFrameLocks noChangeAspect="1"/>
          </p:cNvGraphicFramePr>
          <p:nvPr/>
        </p:nvGraphicFramePr>
        <p:xfrm>
          <a:off x="1698626" y="3292475"/>
          <a:ext cx="2162175" cy="1042988"/>
        </p:xfrm>
        <a:graphic>
          <a:graphicData uri="http://schemas.openxmlformats.org/presentationml/2006/ole">
            <mc:AlternateContent xmlns:mc="http://schemas.openxmlformats.org/markup-compatibility/2006">
              <mc:Choice xmlns:v="urn:schemas-microsoft-com:vml" Requires="v">
                <p:oleObj name="Equation" r:id="rId15" imgW="952500" imgH="457200" progId="Equation.DSMT4">
                  <p:embed/>
                </p:oleObj>
              </mc:Choice>
              <mc:Fallback>
                <p:oleObj name="Equation" r:id="rId15" imgW="952500" imgH="457200" progId="Equation.DSMT4">
                  <p:embed/>
                  <p:pic>
                    <p:nvPicPr>
                      <p:cNvPr id="10" name="Object 8">
                        <a:extLst>
                          <a:ext uri="{FF2B5EF4-FFF2-40B4-BE49-F238E27FC236}">
                            <a16:creationId xmlns:a16="http://schemas.microsoft.com/office/drawing/2014/main" id="{1650775A-0F92-4EC5-AE02-9EEBA96779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98626" y="3292475"/>
                        <a:ext cx="2162175"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a:extLst>
              <a:ext uri="{FF2B5EF4-FFF2-40B4-BE49-F238E27FC236}">
                <a16:creationId xmlns:a16="http://schemas.microsoft.com/office/drawing/2014/main" id="{B72505A4-C5F4-454D-B1F0-E0AC8528F1F2}"/>
              </a:ext>
            </a:extLst>
          </p:cNvPr>
          <p:cNvGraphicFramePr>
            <a:graphicFrameLocks noChangeAspect="1"/>
          </p:cNvGraphicFramePr>
          <p:nvPr/>
        </p:nvGraphicFramePr>
        <p:xfrm>
          <a:off x="3856038" y="3521075"/>
          <a:ext cx="385762" cy="628650"/>
        </p:xfrm>
        <a:graphic>
          <a:graphicData uri="http://schemas.openxmlformats.org/presentationml/2006/ole">
            <mc:AlternateContent xmlns:mc="http://schemas.openxmlformats.org/markup-compatibility/2006">
              <mc:Choice xmlns:v="urn:schemas-microsoft-com:vml" Requires="v">
                <p:oleObj name="Equation" r:id="rId17" imgW="101468" imgH="164885" progId="Equation.DSMT4">
                  <p:embed/>
                </p:oleObj>
              </mc:Choice>
              <mc:Fallback>
                <p:oleObj name="Equation" r:id="rId17" imgW="101468" imgH="164885" progId="Equation.DSMT4">
                  <p:embed/>
                  <p:pic>
                    <p:nvPicPr>
                      <p:cNvPr id="13" name="Object 11">
                        <a:extLst>
                          <a:ext uri="{FF2B5EF4-FFF2-40B4-BE49-F238E27FC236}">
                            <a16:creationId xmlns:a16="http://schemas.microsoft.com/office/drawing/2014/main" id="{B72505A4-C5F4-454D-B1F0-E0AC8528F1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6038" y="3521075"/>
                        <a:ext cx="385762"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2">
            <a:extLst>
              <a:ext uri="{FF2B5EF4-FFF2-40B4-BE49-F238E27FC236}">
                <a16:creationId xmlns:a16="http://schemas.microsoft.com/office/drawing/2014/main" id="{72E33F35-19C9-47BE-8DCF-4BBB3528112B}"/>
              </a:ext>
            </a:extLst>
          </p:cNvPr>
          <p:cNvGraphicFramePr>
            <a:graphicFrameLocks noChangeAspect="1"/>
          </p:cNvGraphicFramePr>
          <p:nvPr/>
        </p:nvGraphicFramePr>
        <p:xfrm>
          <a:off x="1766888" y="3903664"/>
          <a:ext cx="1700212" cy="579437"/>
        </p:xfrm>
        <a:graphic>
          <a:graphicData uri="http://schemas.openxmlformats.org/presentationml/2006/ole">
            <mc:AlternateContent xmlns:mc="http://schemas.openxmlformats.org/markup-compatibility/2006">
              <mc:Choice xmlns:v="urn:schemas-microsoft-com:vml" Requires="v">
                <p:oleObj name="Equation" r:id="rId19" imgW="748975" imgH="253890" progId="Equation.DSMT4">
                  <p:embed/>
                </p:oleObj>
              </mc:Choice>
              <mc:Fallback>
                <p:oleObj name="Equation" r:id="rId19" imgW="748975" imgH="253890" progId="Equation.DSMT4">
                  <p:embed/>
                  <p:pic>
                    <p:nvPicPr>
                      <p:cNvPr id="14" name="Object 12">
                        <a:extLst>
                          <a:ext uri="{FF2B5EF4-FFF2-40B4-BE49-F238E27FC236}">
                            <a16:creationId xmlns:a16="http://schemas.microsoft.com/office/drawing/2014/main" id="{72E33F35-19C9-47BE-8DCF-4BBB3528112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6888" y="3903664"/>
                        <a:ext cx="170021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7" name="TextBox 14">
            <a:extLst>
              <a:ext uri="{FF2B5EF4-FFF2-40B4-BE49-F238E27FC236}">
                <a16:creationId xmlns:a16="http://schemas.microsoft.com/office/drawing/2014/main" id="{DD1B38AD-0837-43BA-84E5-C6D3B2F24B9B}"/>
              </a:ext>
            </a:extLst>
          </p:cNvPr>
          <p:cNvSpPr txBox="1">
            <a:spLocks noChangeArrowheads="1"/>
          </p:cNvSpPr>
          <p:nvPr/>
        </p:nvSpPr>
        <p:spPr bwMode="auto">
          <a:xfrm>
            <a:off x="6096000" y="1546225"/>
            <a:ext cx="40782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200">
                <a:latin typeface="Arial" panose="020B0604020202020204" pitchFamily="34" charset="0"/>
              </a:rPr>
              <a:t>The population of Canada will </a:t>
            </a:r>
          </a:p>
          <a:p>
            <a:pPr eaLnBrk="1" hangingPunct="1">
              <a:spcBef>
                <a:spcPct val="0"/>
              </a:spcBef>
              <a:buClrTx/>
              <a:buSzTx/>
              <a:buFontTx/>
              <a:buNone/>
            </a:pPr>
            <a:r>
              <a:rPr lang="en-CA" altLang="en-US" sz="2200">
                <a:latin typeface="Arial" panose="020B0604020202020204" pitchFamily="34" charset="0"/>
              </a:rPr>
              <a:t>reach 50 million approximately </a:t>
            </a:r>
          </a:p>
          <a:p>
            <a:pPr eaLnBrk="1" hangingPunct="1">
              <a:spcBef>
                <a:spcPct val="0"/>
              </a:spcBef>
              <a:buClrTx/>
              <a:buSzTx/>
              <a:buFontTx/>
              <a:buNone/>
            </a:pPr>
            <a:r>
              <a:rPr lang="en-CA" altLang="en-US" sz="2200">
                <a:latin typeface="Arial" panose="020B0604020202020204" pitchFamily="34" charset="0"/>
              </a:rPr>
              <a:t>27 years</a:t>
            </a:r>
          </a:p>
          <a:p>
            <a:pPr eaLnBrk="1" hangingPunct="1">
              <a:spcBef>
                <a:spcPct val="0"/>
              </a:spcBef>
              <a:buClrTx/>
              <a:buSzTx/>
              <a:buFontTx/>
              <a:buNone/>
            </a:pPr>
            <a:endParaRPr lang="en-CA" altLang="en-US" sz="1800">
              <a:latin typeface="Arial" panose="020B0604020202020204" pitchFamily="34" charset="0"/>
            </a:endParaRPr>
          </a:p>
        </p:txBody>
      </p:sp>
      <p:graphicFrame>
        <p:nvGraphicFramePr>
          <p:cNvPr id="15" name="Object 13">
            <a:extLst>
              <a:ext uri="{FF2B5EF4-FFF2-40B4-BE49-F238E27FC236}">
                <a16:creationId xmlns:a16="http://schemas.microsoft.com/office/drawing/2014/main" id="{23F95C02-34F7-493B-B68F-6B31B988D26A}"/>
              </a:ext>
            </a:extLst>
          </p:cNvPr>
          <p:cNvGraphicFramePr>
            <a:graphicFrameLocks noChangeAspect="1"/>
          </p:cNvGraphicFramePr>
          <p:nvPr/>
        </p:nvGraphicFramePr>
        <p:xfrm>
          <a:off x="1758950" y="4751388"/>
          <a:ext cx="2103438" cy="463550"/>
        </p:xfrm>
        <a:graphic>
          <a:graphicData uri="http://schemas.openxmlformats.org/presentationml/2006/ole">
            <mc:AlternateContent xmlns:mc="http://schemas.openxmlformats.org/markup-compatibility/2006">
              <mc:Choice xmlns:v="urn:schemas-microsoft-com:vml" Requires="v">
                <p:oleObj name="Equation" r:id="rId21" imgW="926698" imgH="203112" progId="Equation.DSMT4">
                  <p:embed/>
                </p:oleObj>
              </mc:Choice>
              <mc:Fallback>
                <p:oleObj name="Equation" r:id="rId21" imgW="926698" imgH="203112" progId="Equation.DSMT4">
                  <p:embed/>
                  <p:pic>
                    <p:nvPicPr>
                      <p:cNvPr id="15" name="Object 13">
                        <a:extLst>
                          <a:ext uri="{FF2B5EF4-FFF2-40B4-BE49-F238E27FC236}">
                            <a16:creationId xmlns:a16="http://schemas.microsoft.com/office/drawing/2014/main" id="{23F95C02-34F7-493B-B68F-6B31B988D2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58950" y="4751388"/>
                        <a:ext cx="2103438"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2" name="Text Box 5">
            <a:extLst>
              <a:ext uri="{FF2B5EF4-FFF2-40B4-BE49-F238E27FC236}">
                <a16:creationId xmlns:a16="http://schemas.microsoft.com/office/drawing/2014/main" id="{50796FF4-5783-4BC4-BB4C-96C5C5B88AFE}"/>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3"/>
              </a:rPr>
              <a:t>www.BCMath.ca</a:t>
            </a:r>
            <a:r>
              <a:rPr lang="en-US" altLang="en-US" sz="1000">
                <a:latin typeface="Arial" panose="020B0604020202020204" pitchFamily="34" charset="0"/>
              </a:rPr>
              <a:t> </a:t>
            </a:r>
          </a:p>
        </p:txBody>
      </p:sp>
      <p:graphicFrame>
        <p:nvGraphicFramePr>
          <p:cNvPr id="17" name="Object 17">
            <a:extLst>
              <a:ext uri="{FF2B5EF4-FFF2-40B4-BE49-F238E27FC236}">
                <a16:creationId xmlns:a16="http://schemas.microsoft.com/office/drawing/2014/main" id="{025BC2FC-30E5-4DD4-9AE0-BFB35BDDC2D6}"/>
              </a:ext>
            </a:extLst>
          </p:cNvPr>
          <p:cNvGraphicFramePr>
            <a:graphicFrameLocks noChangeAspect="1"/>
          </p:cNvGraphicFramePr>
          <p:nvPr/>
        </p:nvGraphicFramePr>
        <p:xfrm>
          <a:off x="3857626" y="4641850"/>
          <a:ext cx="385763" cy="628650"/>
        </p:xfrm>
        <a:graphic>
          <a:graphicData uri="http://schemas.openxmlformats.org/presentationml/2006/ole">
            <mc:AlternateContent xmlns:mc="http://schemas.openxmlformats.org/markup-compatibility/2006">
              <mc:Choice xmlns:v="urn:schemas-microsoft-com:vml" Requires="v">
                <p:oleObj name="Equation" r:id="rId24" imgW="101468" imgH="164885" progId="Equation.DSMT4">
                  <p:embed/>
                </p:oleObj>
              </mc:Choice>
              <mc:Fallback>
                <p:oleObj name="Equation" r:id="rId24" imgW="101468" imgH="164885" progId="Equation.DSMT4">
                  <p:embed/>
                  <p:pic>
                    <p:nvPicPr>
                      <p:cNvPr id="17" name="Object 17">
                        <a:extLst>
                          <a:ext uri="{FF2B5EF4-FFF2-40B4-BE49-F238E27FC236}">
                            <a16:creationId xmlns:a16="http://schemas.microsoft.com/office/drawing/2014/main" id="{025BC2FC-30E5-4DD4-9AE0-BFB35BDDC2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7626" y="4641850"/>
                        <a:ext cx="385763"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extLst>
      <p:ext uri="{BB962C8B-B14F-4D97-AF65-F5344CB8AC3E}">
        <p14:creationId xmlns:p14="http://schemas.microsoft.com/office/powerpoint/2010/main" val="406650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207"/>
                                        </p:tgtEl>
                                        <p:attrNameLst>
                                          <p:attrName>style.visibility</p:attrName>
                                        </p:attrNameLst>
                                      </p:cBhvr>
                                      <p:to>
                                        <p:strVal val="visible"/>
                                      </p:to>
                                    </p:set>
                                    <p:animEffect transition="in" filter="blinds(horizontal)">
                                      <p:cBhvr>
                                        <p:cTn id="57" dur="500"/>
                                        <p:tgtEl>
                                          <p:spTgt spid="8207"/>
                                        </p:tgtEl>
                                      </p:cBhvr>
                                    </p:animEffect>
                                  </p:childTnLst>
                                </p:cTn>
                              </p:par>
                              <p:par>
                                <p:cTn id="58" presetID="3" presetClass="entr" presetSubtype="1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3D9F-A502-414E-8222-FF99DC85747D}"/>
              </a:ext>
            </a:extLst>
          </p:cNvPr>
          <p:cNvSpPr>
            <a:spLocks noGrp="1"/>
          </p:cNvSpPr>
          <p:nvPr>
            <p:ph type="title"/>
          </p:nvPr>
        </p:nvSpPr>
        <p:spPr>
          <a:xfrm>
            <a:off x="263352" y="130177"/>
            <a:ext cx="11377264" cy="1138584"/>
          </a:xfrm>
        </p:spPr>
        <p:txBody>
          <a:bodyPr>
            <a:noAutofit/>
          </a:bodyPr>
          <a:lstStyle/>
          <a:p>
            <a:pPr>
              <a:defRPr/>
            </a:pPr>
            <a:r>
              <a:rPr lang="en-CA" sz="2300" dirty="0"/>
              <a:t>Practice: Tom is depositing $5000 in a savings account that pays 3% interest compounded semi-annually.  How long will he need to keep the money in the bank to accumulate $10,000?</a:t>
            </a:r>
          </a:p>
        </p:txBody>
      </p:sp>
      <p:graphicFrame>
        <p:nvGraphicFramePr>
          <p:cNvPr id="4" name="Object 3">
            <a:extLst>
              <a:ext uri="{FF2B5EF4-FFF2-40B4-BE49-F238E27FC236}">
                <a16:creationId xmlns:a16="http://schemas.microsoft.com/office/drawing/2014/main" id="{144CBFBB-535E-45AF-9E0F-49C7AE7C8651}"/>
              </a:ext>
            </a:extLst>
          </p:cNvPr>
          <p:cNvGraphicFramePr>
            <a:graphicFrameLocks noChangeAspect="1"/>
          </p:cNvGraphicFramePr>
          <p:nvPr/>
        </p:nvGraphicFramePr>
        <p:xfrm>
          <a:off x="1828800" y="1735139"/>
          <a:ext cx="427038" cy="352425"/>
        </p:xfrm>
        <a:graphic>
          <a:graphicData uri="http://schemas.openxmlformats.org/presentationml/2006/ole">
            <mc:AlternateContent xmlns:mc="http://schemas.openxmlformats.org/markup-compatibility/2006">
              <mc:Choice xmlns:v="urn:schemas-microsoft-com:vml" Requires="v">
                <p:oleObj name="Equation" r:id="rId4" imgW="215619" imgH="177569" progId="Equation.DSMT4">
                  <p:embed/>
                </p:oleObj>
              </mc:Choice>
              <mc:Fallback>
                <p:oleObj name="Equation" r:id="rId4" imgW="215619" imgH="177569" progId="Equation.DSMT4">
                  <p:embed/>
                  <p:pic>
                    <p:nvPicPr>
                      <p:cNvPr id="4" name="Object 3">
                        <a:extLst>
                          <a:ext uri="{FF2B5EF4-FFF2-40B4-BE49-F238E27FC236}">
                            <a16:creationId xmlns:a16="http://schemas.microsoft.com/office/drawing/2014/main" id="{144CBFBB-535E-45AF-9E0F-49C7AE7C8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735139"/>
                        <a:ext cx="4270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93AABA31-1A91-41C6-A15A-E0D65746BC0E}"/>
              </a:ext>
            </a:extLst>
          </p:cNvPr>
          <p:cNvGraphicFramePr>
            <a:graphicFrameLocks noChangeAspect="1"/>
          </p:cNvGraphicFramePr>
          <p:nvPr/>
        </p:nvGraphicFramePr>
        <p:xfrm>
          <a:off x="1936751" y="2278064"/>
          <a:ext cx="354013" cy="301625"/>
        </p:xfrm>
        <a:graphic>
          <a:graphicData uri="http://schemas.openxmlformats.org/presentationml/2006/ole">
            <mc:AlternateContent xmlns:mc="http://schemas.openxmlformats.org/markup-compatibility/2006">
              <mc:Choice xmlns:v="urn:schemas-microsoft-com:vml" Requires="v">
                <p:oleObj name="Equation" r:id="rId6" imgW="177569" imgH="152202" progId="Equation.DSMT4">
                  <p:embed/>
                </p:oleObj>
              </mc:Choice>
              <mc:Fallback>
                <p:oleObj name="Equation" r:id="rId6" imgW="177569" imgH="152202" progId="Equation.DSMT4">
                  <p:embed/>
                  <p:pic>
                    <p:nvPicPr>
                      <p:cNvPr id="5" name="Object 3">
                        <a:extLst>
                          <a:ext uri="{FF2B5EF4-FFF2-40B4-BE49-F238E27FC236}">
                            <a16:creationId xmlns:a16="http://schemas.microsoft.com/office/drawing/2014/main" id="{93AABA31-1A91-41C6-A15A-E0D65746B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751" y="2278064"/>
                        <a:ext cx="3540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A660FC39-77C4-49A1-9D01-B39E46E5960D}"/>
              </a:ext>
            </a:extLst>
          </p:cNvPr>
          <p:cNvGraphicFramePr>
            <a:graphicFrameLocks noChangeAspect="1"/>
          </p:cNvGraphicFramePr>
          <p:nvPr/>
        </p:nvGraphicFramePr>
        <p:xfrm>
          <a:off x="4067176" y="1768476"/>
          <a:ext cx="379413" cy="301625"/>
        </p:xfrm>
        <a:graphic>
          <a:graphicData uri="http://schemas.openxmlformats.org/presentationml/2006/ole">
            <mc:AlternateContent xmlns:mc="http://schemas.openxmlformats.org/markup-compatibility/2006">
              <mc:Choice xmlns:v="urn:schemas-microsoft-com:vml" Requires="v">
                <p:oleObj name="Equation" r:id="rId8" imgW="190417" imgH="152334" progId="Equation.DSMT4">
                  <p:embed/>
                </p:oleObj>
              </mc:Choice>
              <mc:Fallback>
                <p:oleObj name="Equation" r:id="rId8" imgW="190417" imgH="152334" progId="Equation.DSMT4">
                  <p:embed/>
                  <p:pic>
                    <p:nvPicPr>
                      <p:cNvPr id="6" name="Object 4">
                        <a:extLst>
                          <a:ext uri="{FF2B5EF4-FFF2-40B4-BE49-F238E27FC236}">
                            <a16:creationId xmlns:a16="http://schemas.microsoft.com/office/drawing/2014/main" id="{A660FC39-77C4-49A1-9D01-B39E46E596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6" y="1768476"/>
                        <a:ext cx="3794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69CAF4BE-148F-4959-B22D-150E9A3F3630}"/>
              </a:ext>
            </a:extLst>
          </p:cNvPr>
          <p:cNvGraphicFramePr>
            <a:graphicFrameLocks noChangeAspect="1"/>
          </p:cNvGraphicFramePr>
          <p:nvPr/>
        </p:nvGraphicFramePr>
        <p:xfrm>
          <a:off x="4017963" y="2244726"/>
          <a:ext cx="431800" cy="352425"/>
        </p:xfrm>
        <a:graphic>
          <a:graphicData uri="http://schemas.openxmlformats.org/presentationml/2006/ole">
            <mc:AlternateContent xmlns:mc="http://schemas.openxmlformats.org/markup-compatibility/2006">
              <mc:Choice xmlns:v="urn:schemas-microsoft-com:vml" Requires="v">
                <p:oleObj name="Equation" r:id="rId10" imgW="215619" imgH="177569" progId="Equation.DSMT4">
                  <p:embed/>
                </p:oleObj>
              </mc:Choice>
              <mc:Fallback>
                <p:oleObj name="Equation" r:id="rId10" imgW="215619" imgH="177569" progId="Equation.DSMT4">
                  <p:embed/>
                  <p:pic>
                    <p:nvPicPr>
                      <p:cNvPr id="7" name="Object 5">
                        <a:extLst>
                          <a:ext uri="{FF2B5EF4-FFF2-40B4-BE49-F238E27FC236}">
                            <a16:creationId xmlns:a16="http://schemas.microsoft.com/office/drawing/2014/main" id="{69CAF4BE-148F-4959-B22D-150E9A3F36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7963" y="2244726"/>
                        <a:ext cx="4318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7B3FEA0E-11BE-454A-9073-F33BC729864F}"/>
              </a:ext>
            </a:extLst>
          </p:cNvPr>
          <p:cNvGraphicFramePr>
            <a:graphicFrameLocks noChangeAspect="1"/>
          </p:cNvGraphicFramePr>
          <p:nvPr/>
        </p:nvGraphicFramePr>
        <p:xfrm>
          <a:off x="2530476" y="1716089"/>
          <a:ext cx="904875" cy="377825"/>
        </p:xfrm>
        <a:graphic>
          <a:graphicData uri="http://schemas.openxmlformats.org/presentationml/2006/ole">
            <mc:AlternateContent xmlns:mc="http://schemas.openxmlformats.org/markup-compatibility/2006">
              <mc:Choice xmlns:v="urn:schemas-microsoft-com:vml" Requires="v">
                <p:oleObj name="Equation" r:id="rId12" imgW="457200" imgH="190500" progId="Equation.DSMT4">
                  <p:embed/>
                </p:oleObj>
              </mc:Choice>
              <mc:Fallback>
                <p:oleObj name="Equation" r:id="rId12" imgW="457200" imgH="190500" progId="Equation.DSMT4">
                  <p:embed/>
                  <p:pic>
                    <p:nvPicPr>
                      <p:cNvPr id="8" name="Object 6">
                        <a:extLst>
                          <a:ext uri="{FF2B5EF4-FFF2-40B4-BE49-F238E27FC236}">
                            <a16:creationId xmlns:a16="http://schemas.microsoft.com/office/drawing/2014/main" id="{7B3FEA0E-11BE-454A-9073-F33BC72986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0476" y="1716089"/>
                        <a:ext cx="904875"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965FA029-8198-4A43-9C7F-3086E2E72D03}"/>
              </a:ext>
            </a:extLst>
          </p:cNvPr>
          <p:cNvGraphicFramePr>
            <a:graphicFrameLocks noChangeAspect="1"/>
          </p:cNvGraphicFramePr>
          <p:nvPr/>
        </p:nvGraphicFramePr>
        <p:xfrm>
          <a:off x="2584451" y="2241551"/>
          <a:ext cx="657225" cy="352425"/>
        </p:xfrm>
        <a:graphic>
          <a:graphicData uri="http://schemas.openxmlformats.org/presentationml/2006/ole">
            <mc:AlternateContent xmlns:mc="http://schemas.openxmlformats.org/markup-compatibility/2006">
              <mc:Choice xmlns:v="urn:schemas-microsoft-com:vml" Requires="v">
                <p:oleObj name="Equation" r:id="rId14" imgW="329914" imgH="177646" progId="Equation.DSMT4">
                  <p:embed/>
                </p:oleObj>
              </mc:Choice>
              <mc:Fallback>
                <p:oleObj name="Equation" r:id="rId14" imgW="329914" imgH="177646" progId="Equation.DSMT4">
                  <p:embed/>
                  <p:pic>
                    <p:nvPicPr>
                      <p:cNvPr id="9" name="Object 7">
                        <a:extLst>
                          <a:ext uri="{FF2B5EF4-FFF2-40B4-BE49-F238E27FC236}">
                            <a16:creationId xmlns:a16="http://schemas.microsoft.com/office/drawing/2014/main" id="{965FA029-8198-4A43-9C7F-3086E2E72D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4451" y="2241551"/>
                        <a:ext cx="6572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A602EA6F-DAF7-47C2-91EE-B49655A8C318}"/>
              </a:ext>
            </a:extLst>
          </p:cNvPr>
          <p:cNvGraphicFramePr>
            <a:graphicFrameLocks noChangeAspect="1"/>
          </p:cNvGraphicFramePr>
          <p:nvPr/>
        </p:nvGraphicFramePr>
        <p:xfrm>
          <a:off x="4681538" y="1749426"/>
          <a:ext cx="254000" cy="327025"/>
        </p:xfrm>
        <a:graphic>
          <a:graphicData uri="http://schemas.openxmlformats.org/presentationml/2006/ole">
            <mc:AlternateContent xmlns:mc="http://schemas.openxmlformats.org/markup-compatibility/2006">
              <mc:Choice xmlns:v="urn:schemas-microsoft-com:vml" Requires="v">
                <p:oleObj name="Equation" r:id="rId16" imgW="126780" imgH="164814" progId="Equation.DSMT4">
                  <p:embed/>
                </p:oleObj>
              </mc:Choice>
              <mc:Fallback>
                <p:oleObj name="Equation" r:id="rId16" imgW="126780" imgH="164814" progId="Equation.DSMT4">
                  <p:embed/>
                  <p:pic>
                    <p:nvPicPr>
                      <p:cNvPr id="10" name="Object 8">
                        <a:extLst>
                          <a:ext uri="{FF2B5EF4-FFF2-40B4-BE49-F238E27FC236}">
                            <a16:creationId xmlns:a16="http://schemas.microsoft.com/office/drawing/2014/main" id="{A602EA6F-DAF7-47C2-91EE-B49655A8C31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1538" y="1749426"/>
                        <a:ext cx="254000"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9C643463-205E-49D4-85C6-CD598DBF06E1}"/>
              </a:ext>
            </a:extLst>
          </p:cNvPr>
          <p:cNvGraphicFramePr>
            <a:graphicFrameLocks noChangeAspect="1"/>
          </p:cNvGraphicFramePr>
          <p:nvPr/>
        </p:nvGraphicFramePr>
        <p:xfrm>
          <a:off x="4541839" y="2243139"/>
          <a:ext cx="1189037" cy="428625"/>
        </p:xfrm>
        <a:graphic>
          <a:graphicData uri="http://schemas.openxmlformats.org/presentationml/2006/ole">
            <mc:AlternateContent xmlns:mc="http://schemas.openxmlformats.org/markup-compatibility/2006">
              <mc:Choice xmlns:v="urn:schemas-microsoft-com:vml" Requires="v">
                <p:oleObj name="Equation" r:id="rId18" imgW="596641" imgH="215806" progId="Equation.DSMT4">
                  <p:embed/>
                </p:oleObj>
              </mc:Choice>
              <mc:Fallback>
                <p:oleObj name="Equation" r:id="rId18" imgW="596641" imgH="215806" progId="Equation.DSMT4">
                  <p:embed/>
                  <p:pic>
                    <p:nvPicPr>
                      <p:cNvPr id="11" name="Object 9">
                        <a:extLst>
                          <a:ext uri="{FF2B5EF4-FFF2-40B4-BE49-F238E27FC236}">
                            <a16:creationId xmlns:a16="http://schemas.microsoft.com/office/drawing/2014/main" id="{9C643463-205E-49D4-85C6-CD598DBF06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41839" y="2243139"/>
                        <a:ext cx="118903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a:extLst>
              <a:ext uri="{FF2B5EF4-FFF2-40B4-BE49-F238E27FC236}">
                <a16:creationId xmlns:a16="http://schemas.microsoft.com/office/drawing/2014/main" id="{38E4BB2A-642B-48F0-8357-68AC62E64CB9}"/>
              </a:ext>
            </a:extLst>
          </p:cNvPr>
          <p:cNvSpPr txBox="1">
            <a:spLocks noChangeArrowheads="1"/>
          </p:cNvSpPr>
          <p:nvPr/>
        </p:nvSpPr>
        <p:spPr bwMode="auto">
          <a:xfrm>
            <a:off x="7407276" y="1822450"/>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Gather information!!</a:t>
            </a:r>
          </a:p>
        </p:txBody>
      </p:sp>
      <p:sp>
        <p:nvSpPr>
          <p:cNvPr id="13" name="TextBox 12">
            <a:extLst>
              <a:ext uri="{FF2B5EF4-FFF2-40B4-BE49-F238E27FC236}">
                <a16:creationId xmlns:a16="http://schemas.microsoft.com/office/drawing/2014/main" id="{1BF68264-371B-4EA2-9C33-CBD4437B7C39}"/>
              </a:ext>
            </a:extLst>
          </p:cNvPr>
          <p:cNvSpPr txBox="1">
            <a:spLocks noChangeArrowheads="1"/>
          </p:cNvSpPr>
          <p:nvPr/>
        </p:nvSpPr>
        <p:spPr bwMode="auto">
          <a:xfrm>
            <a:off x="7421563" y="2286000"/>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Plug into formula</a:t>
            </a:r>
          </a:p>
        </p:txBody>
      </p:sp>
      <p:graphicFrame>
        <p:nvGraphicFramePr>
          <p:cNvPr id="14" name="Object 2">
            <a:extLst>
              <a:ext uri="{FF2B5EF4-FFF2-40B4-BE49-F238E27FC236}">
                <a16:creationId xmlns:a16="http://schemas.microsoft.com/office/drawing/2014/main" id="{AD8C7449-EAB4-4023-AEDD-257FBF7C9882}"/>
              </a:ext>
            </a:extLst>
          </p:cNvPr>
          <p:cNvGraphicFramePr>
            <a:graphicFrameLocks noChangeAspect="1"/>
          </p:cNvGraphicFramePr>
          <p:nvPr/>
        </p:nvGraphicFramePr>
        <p:xfrm>
          <a:off x="2338388" y="2752726"/>
          <a:ext cx="2411412" cy="1109663"/>
        </p:xfrm>
        <a:graphic>
          <a:graphicData uri="http://schemas.openxmlformats.org/presentationml/2006/ole">
            <mc:AlternateContent xmlns:mc="http://schemas.openxmlformats.org/markup-compatibility/2006">
              <mc:Choice xmlns:v="urn:schemas-microsoft-com:vml" Requires="v">
                <p:oleObj name="Equation" r:id="rId20" imgW="1129810" imgH="520474" progId="Equation.DSMT4">
                  <p:embed/>
                </p:oleObj>
              </mc:Choice>
              <mc:Fallback>
                <p:oleObj name="Equation" r:id="rId20" imgW="1129810" imgH="520474" progId="Equation.DSMT4">
                  <p:embed/>
                  <p:pic>
                    <p:nvPicPr>
                      <p:cNvPr id="14" name="Object 2">
                        <a:extLst>
                          <a:ext uri="{FF2B5EF4-FFF2-40B4-BE49-F238E27FC236}">
                            <a16:creationId xmlns:a16="http://schemas.microsoft.com/office/drawing/2014/main" id="{AD8C7449-EAB4-4023-AEDD-257FBF7C98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38388" y="2752726"/>
                        <a:ext cx="2411412"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1">
            <a:extLst>
              <a:ext uri="{FF2B5EF4-FFF2-40B4-BE49-F238E27FC236}">
                <a16:creationId xmlns:a16="http://schemas.microsoft.com/office/drawing/2014/main" id="{67417BB6-CEBB-40CE-BF19-4F9730D86003}"/>
              </a:ext>
            </a:extLst>
          </p:cNvPr>
          <p:cNvGraphicFramePr>
            <a:graphicFrameLocks noChangeAspect="1"/>
          </p:cNvGraphicFramePr>
          <p:nvPr/>
        </p:nvGraphicFramePr>
        <p:xfrm>
          <a:off x="1619250" y="4217989"/>
          <a:ext cx="1328738" cy="433387"/>
        </p:xfrm>
        <a:graphic>
          <a:graphicData uri="http://schemas.openxmlformats.org/presentationml/2006/ole">
            <mc:AlternateContent xmlns:mc="http://schemas.openxmlformats.org/markup-compatibility/2006">
              <mc:Choice xmlns:v="urn:schemas-microsoft-com:vml" Requires="v">
                <p:oleObj name="Equation" r:id="rId22" imgW="622030" imgH="203112" progId="Equation.DSMT4">
                  <p:embed/>
                </p:oleObj>
              </mc:Choice>
              <mc:Fallback>
                <p:oleObj name="Equation" r:id="rId22" imgW="622030" imgH="203112" progId="Equation.DSMT4">
                  <p:embed/>
                  <p:pic>
                    <p:nvPicPr>
                      <p:cNvPr id="15" name="Object 11">
                        <a:extLst>
                          <a:ext uri="{FF2B5EF4-FFF2-40B4-BE49-F238E27FC236}">
                            <a16:creationId xmlns:a16="http://schemas.microsoft.com/office/drawing/2014/main" id="{67417BB6-CEBB-40CE-BF19-4F9730D8600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19250" y="4217989"/>
                        <a:ext cx="1328738"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2">
            <a:extLst>
              <a:ext uri="{FF2B5EF4-FFF2-40B4-BE49-F238E27FC236}">
                <a16:creationId xmlns:a16="http://schemas.microsoft.com/office/drawing/2014/main" id="{F1E6533E-38D0-4F31-B947-32C08DB9E170}"/>
              </a:ext>
            </a:extLst>
          </p:cNvPr>
          <p:cNvGraphicFramePr>
            <a:graphicFrameLocks noChangeAspect="1"/>
          </p:cNvGraphicFramePr>
          <p:nvPr/>
        </p:nvGraphicFramePr>
        <p:xfrm>
          <a:off x="2970214" y="4221164"/>
          <a:ext cx="846137" cy="409575"/>
        </p:xfrm>
        <a:graphic>
          <a:graphicData uri="http://schemas.openxmlformats.org/presentationml/2006/ole">
            <mc:AlternateContent xmlns:mc="http://schemas.openxmlformats.org/markup-compatibility/2006">
              <mc:Choice xmlns:v="urn:schemas-microsoft-com:vml" Requires="v">
                <p:oleObj name="Equation" r:id="rId24" imgW="368140" imgH="177723" progId="Equation.DSMT4">
                  <p:embed/>
                </p:oleObj>
              </mc:Choice>
              <mc:Fallback>
                <p:oleObj name="Equation" r:id="rId24" imgW="368140" imgH="177723" progId="Equation.DSMT4">
                  <p:embed/>
                  <p:pic>
                    <p:nvPicPr>
                      <p:cNvPr id="16" name="Object 12">
                        <a:extLst>
                          <a:ext uri="{FF2B5EF4-FFF2-40B4-BE49-F238E27FC236}">
                            <a16:creationId xmlns:a16="http://schemas.microsoft.com/office/drawing/2014/main" id="{F1E6533E-38D0-4F31-B947-32C08DB9E17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0214" y="4221164"/>
                        <a:ext cx="8461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3">
            <a:extLst>
              <a:ext uri="{FF2B5EF4-FFF2-40B4-BE49-F238E27FC236}">
                <a16:creationId xmlns:a16="http://schemas.microsoft.com/office/drawing/2014/main" id="{335346DB-56D5-44D9-8B1C-B8B07C974BFA}"/>
              </a:ext>
            </a:extLst>
          </p:cNvPr>
          <p:cNvGraphicFramePr>
            <a:graphicFrameLocks noChangeAspect="1"/>
          </p:cNvGraphicFramePr>
          <p:nvPr/>
        </p:nvGraphicFramePr>
        <p:xfrm>
          <a:off x="3900489" y="3854451"/>
          <a:ext cx="1608137" cy="1084263"/>
        </p:xfrm>
        <a:graphic>
          <a:graphicData uri="http://schemas.openxmlformats.org/presentationml/2006/ole">
            <mc:AlternateContent xmlns:mc="http://schemas.openxmlformats.org/markup-compatibility/2006">
              <mc:Choice xmlns:v="urn:schemas-microsoft-com:vml" Requires="v">
                <p:oleObj name="Equation" r:id="rId26" imgW="698500" imgH="469900" progId="Equation.DSMT4">
                  <p:embed/>
                </p:oleObj>
              </mc:Choice>
              <mc:Fallback>
                <p:oleObj name="Equation" r:id="rId26" imgW="698500" imgH="469900" progId="Equation.DSMT4">
                  <p:embed/>
                  <p:pic>
                    <p:nvPicPr>
                      <p:cNvPr id="17" name="Object 13">
                        <a:extLst>
                          <a:ext uri="{FF2B5EF4-FFF2-40B4-BE49-F238E27FC236}">
                            <a16:creationId xmlns:a16="http://schemas.microsoft.com/office/drawing/2014/main" id="{335346DB-56D5-44D9-8B1C-B8B07C974BF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900489" y="3854451"/>
                        <a:ext cx="1608137" cy="108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4">
            <a:extLst>
              <a:ext uri="{FF2B5EF4-FFF2-40B4-BE49-F238E27FC236}">
                <a16:creationId xmlns:a16="http://schemas.microsoft.com/office/drawing/2014/main" id="{6067E57F-F372-4623-9719-599D7ED6E6FF}"/>
              </a:ext>
            </a:extLst>
          </p:cNvPr>
          <p:cNvGraphicFramePr>
            <a:graphicFrameLocks noChangeAspect="1"/>
          </p:cNvGraphicFramePr>
          <p:nvPr/>
        </p:nvGraphicFramePr>
        <p:xfrm>
          <a:off x="4545013" y="4054475"/>
          <a:ext cx="722312" cy="387350"/>
        </p:xfrm>
        <a:graphic>
          <a:graphicData uri="http://schemas.openxmlformats.org/presentationml/2006/ole">
            <mc:AlternateContent xmlns:mc="http://schemas.openxmlformats.org/markup-compatibility/2006">
              <mc:Choice xmlns:v="urn:schemas-microsoft-com:vml" Requires="v">
                <p:oleObj name="Equation" r:id="rId28" imgW="329914" imgH="177646" progId="Equation.DSMT4">
                  <p:embed/>
                </p:oleObj>
              </mc:Choice>
              <mc:Fallback>
                <p:oleObj name="Equation" r:id="rId28" imgW="329914" imgH="177646" progId="Equation.DSMT4">
                  <p:embed/>
                  <p:pic>
                    <p:nvPicPr>
                      <p:cNvPr id="18" name="Object 14">
                        <a:extLst>
                          <a:ext uri="{FF2B5EF4-FFF2-40B4-BE49-F238E27FC236}">
                            <a16:creationId xmlns:a16="http://schemas.microsoft.com/office/drawing/2014/main" id="{6067E57F-F372-4623-9719-599D7ED6E6F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45013" y="4054475"/>
                        <a:ext cx="722312"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5">
            <a:extLst>
              <a:ext uri="{FF2B5EF4-FFF2-40B4-BE49-F238E27FC236}">
                <a16:creationId xmlns:a16="http://schemas.microsoft.com/office/drawing/2014/main" id="{5B192A66-E287-4C84-9E87-E4046468D8C4}"/>
              </a:ext>
            </a:extLst>
          </p:cNvPr>
          <p:cNvGraphicFramePr>
            <a:graphicFrameLocks noChangeAspect="1"/>
          </p:cNvGraphicFramePr>
          <p:nvPr/>
        </p:nvGraphicFramePr>
        <p:xfrm>
          <a:off x="4775200" y="4397376"/>
          <a:ext cx="336550" cy="434975"/>
        </p:xfrm>
        <a:graphic>
          <a:graphicData uri="http://schemas.openxmlformats.org/presentationml/2006/ole">
            <mc:AlternateContent xmlns:mc="http://schemas.openxmlformats.org/markup-compatibility/2006">
              <mc:Choice xmlns:v="urn:schemas-microsoft-com:vml" Requires="v">
                <p:oleObj name="Equation" r:id="rId30" imgW="126780" imgH="164814" progId="Equation.DSMT4">
                  <p:embed/>
                </p:oleObj>
              </mc:Choice>
              <mc:Fallback>
                <p:oleObj name="Equation" r:id="rId30" imgW="126780" imgH="164814" progId="Equation.DSMT4">
                  <p:embed/>
                  <p:pic>
                    <p:nvPicPr>
                      <p:cNvPr id="19" name="Object 15">
                        <a:extLst>
                          <a:ext uri="{FF2B5EF4-FFF2-40B4-BE49-F238E27FC236}">
                            <a16:creationId xmlns:a16="http://schemas.microsoft.com/office/drawing/2014/main" id="{5B192A66-E287-4C84-9E87-E4046468D8C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75200" y="4397376"/>
                        <a:ext cx="336550"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6">
            <a:extLst>
              <a:ext uri="{FF2B5EF4-FFF2-40B4-BE49-F238E27FC236}">
                <a16:creationId xmlns:a16="http://schemas.microsoft.com/office/drawing/2014/main" id="{D05D0FEF-B3DB-4958-A737-A7D434900B24}"/>
              </a:ext>
            </a:extLst>
          </p:cNvPr>
          <p:cNvGraphicFramePr>
            <a:graphicFrameLocks noChangeAspect="1"/>
          </p:cNvGraphicFramePr>
          <p:nvPr/>
        </p:nvGraphicFramePr>
        <p:xfrm>
          <a:off x="5426076" y="3836988"/>
          <a:ext cx="511175" cy="315912"/>
        </p:xfrm>
        <a:graphic>
          <a:graphicData uri="http://schemas.openxmlformats.org/presentationml/2006/ole">
            <mc:AlternateContent xmlns:mc="http://schemas.openxmlformats.org/markup-compatibility/2006">
              <mc:Choice xmlns:v="urn:schemas-microsoft-com:vml" Requires="v">
                <p:oleObj name="Equation" r:id="rId32" imgW="317087" imgH="177569" progId="Equation.DSMT4">
                  <p:embed/>
                </p:oleObj>
              </mc:Choice>
              <mc:Fallback>
                <p:oleObj name="Equation" r:id="rId32" imgW="317087" imgH="177569" progId="Equation.DSMT4">
                  <p:embed/>
                  <p:pic>
                    <p:nvPicPr>
                      <p:cNvPr id="20" name="Object 16">
                        <a:extLst>
                          <a:ext uri="{FF2B5EF4-FFF2-40B4-BE49-F238E27FC236}">
                            <a16:creationId xmlns:a16="http://schemas.microsoft.com/office/drawing/2014/main" id="{D05D0FEF-B3DB-4958-A737-A7D434900B2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26076" y="3836988"/>
                        <a:ext cx="51117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7">
            <a:extLst>
              <a:ext uri="{FF2B5EF4-FFF2-40B4-BE49-F238E27FC236}">
                <a16:creationId xmlns:a16="http://schemas.microsoft.com/office/drawing/2014/main" id="{C99844BD-F258-4400-AE15-D53E5D461001}"/>
              </a:ext>
            </a:extLst>
          </p:cNvPr>
          <p:cNvGraphicFramePr>
            <a:graphicFrameLocks noChangeAspect="1"/>
          </p:cNvGraphicFramePr>
          <p:nvPr/>
        </p:nvGraphicFramePr>
        <p:xfrm>
          <a:off x="2403476" y="5172076"/>
          <a:ext cx="542925" cy="352425"/>
        </p:xfrm>
        <a:graphic>
          <a:graphicData uri="http://schemas.openxmlformats.org/presentationml/2006/ole">
            <mc:AlternateContent xmlns:mc="http://schemas.openxmlformats.org/markup-compatibility/2006">
              <mc:Choice xmlns:v="urn:schemas-microsoft-com:vml" Requires="v">
                <p:oleObj name="Equation" r:id="rId34" imgW="253780" imgH="164957" progId="Equation.DSMT4">
                  <p:embed/>
                </p:oleObj>
              </mc:Choice>
              <mc:Fallback>
                <p:oleObj name="Equation" r:id="rId34" imgW="253780" imgH="164957" progId="Equation.DSMT4">
                  <p:embed/>
                  <p:pic>
                    <p:nvPicPr>
                      <p:cNvPr id="21" name="Object 17">
                        <a:extLst>
                          <a:ext uri="{FF2B5EF4-FFF2-40B4-BE49-F238E27FC236}">
                            <a16:creationId xmlns:a16="http://schemas.microsoft.com/office/drawing/2014/main" id="{C99844BD-F258-4400-AE15-D53E5D46100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403476" y="5172076"/>
                        <a:ext cx="5429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8">
            <a:extLst>
              <a:ext uri="{FF2B5EF4-FFF2-40B4-BE49-F238E27FC236}">
                <a16:creationId xmlns:a16="http://schemas.microsoft.com/office/drawing/2014/main" id="{0D022E27-976A-4566-BF38-DADEA69F0344}"/>
              </a:ext>
            </a:extLst>
          </p:cNvPr>
          <p:cNvGraphicFramePr>
            <a:graphicFrameLocks noChangeAspect="1"/>
          </p:cNvGraphicFramePr>
          <p:nvPr/>
        </p:nvGraphicFramePr>
        <p:xfrm>
          <a:off x="3005139" y="5072064"/>
          <a:ext cx="1196975" cy="587375"/>
        </p:xfrm>
        <a:graphic>
          <a:graphicData uri="http://schemas.openxmlformats.org/presentationml/2006/ole">
            <mc:AlternateContent xmlns:mc="http://schemas.openxmlformats.org/markup-compatibility/2006">
              <mc:Choice xmlns:v="urn:schemas-microsoft-com:vml" Requires="v">
                <p:oleObj name="Equation" r:id="rId36" imgW="520474" imgH="253890" progId="Equation.DSMT4">
                  <p:embed/>
                </p:oleObj>
              </mc:Choice>
              <mc:Fallback>
                <p:oleObj name="Equation" r:id="rId36" imgW="520474" imgH="253890" progId="Equation.DSMT4">
                  <p:embed/>
                  <p:pic>
                    <p:nvPicPr>
                      <p:cNvPr id="23" name="Object 18">
                        <a:extLst>
                          <a:ext uri="{FF2B5EF4-FFF2-40B4-BE49-F238E27FC236}">
                            <a16:creationId xmlns:a16="http://schemas.microsoft.com/office/drawing/2014/main" id="{0D022E27-976A-4566-BF38-DADEA69F034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05139" y="5072064"/>
                        <a:ext cx="1196975"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9">
            <a:extLst>
              <a:ext uri="{FF2B5EF4-FFF2-40B4-BE49-F238E27FC236}">
                <a16:creationId xmlns:a16="http://schemas.microsoft.com/office/drawing/2014/main" id="{F6E38025-2B28-44D7-B2F3-3E8764AEFAF2}"/>
              </a:ext>
            </a:extLst>
          </p:cNvPr>
          <p:cNvGraphicFramePr>
            <a:graphicFrameLocks noChangeAspect="1"/>
          </p:cNvGraphicFramePr>
          <p:nvPr/>
        </p:nvGraphicFramePr>
        <p:xfrm>
          <a:off x="4152900" y="4964114"/>
          <a:ext cx="285750" cy="314325"/>
        </p:xfrm>
        <a:graphic>
          <a:graphicData uri="http://schemas.openxmlformats.org/presentationml/2006/ole">
            <mc:AlternateContent xmlns:mc="http://schemas.openxmlformats.org/markup-compatibility/2006">
              <mc:Choice xmlns:v="urn:schemas-microsoft-com:vml" Requires="v">
                <p:oleObj name="Equation" r:id="rId38" imgW="177492" imgH="177492" progId="Equation.DSMT4">
                  <p:embed/>
                </p:oleObj>
              </mc:Choice>
              <mc:Fallback>
                <p:oleObj name="Equation" r:id="rId38" imgW="177492" imgH="177492" progId="Equation.DSMT4">
                  <p:embed/>
                  <p:pic>
                    <p:nvPicPr>
                      <p:cNvPr id="24" name="Object 19">
                        <a:extLst>
                          <a:ext uri="{FF2B5EF4-FFF2-40B4-BE49-F238E27FC236}">
                            <a16:creationId xmlns:a16="http://schemas.microsoft.com/office/drawing/2014/main" id="{F6E38025-2B28-44D7-B2F3-3E8764AEFAF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152900" y="4964114"/>
                        <a:ext cx="28575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0">
            <a:extLst>
              <a:ext uri="{FF2B5EF4-FFF2-40B4-BE49-F238E27FC236}">
                <a16:creationId xmlns:a16="http://schemas.microsoft.com/office/drawing/2014/main" id="{ABA7E95E-24DE-4913-A646-F320A420FBC1}"/>
              </a:ext>
            </a:extLst>
          </p:cNvPr>
          <p:cNvGraphicFramePr>
            <a:graphicFrameLocks noChangeAspect="1"/>
          </p:cNvGraphicFramePr>
          <p:nvPr/>
        </p:nvGraphicFramePr>
        <p:xfrm>
          <a:off x="1646239" y="5794375"/>
          <a:ext cx="1303337" cy="541338"/>
        </p:xfrm>
        <a:graphic>
          <a:graphicData uri="http://schemas.openxmlformats.org/presentationml/2006/ole">
            <mc:AlternateContent xmlns:mc="http://schemas.openxmlformats.org/markup-compatibility/2006">
              <mc:Choice xmlns:v="urn:schemas-microsoft-com:vml" Requires="v">
                <p:oleObj name="Equation" r:id="rId40" imgW="609336" imgH="253890" progId="Equation.DSMT4">
                  <p:embed/>
                </p:oleObj>
              </mc:Choice>
              <mc:Fallback>
                <p:oleObj name="Equation" r:id="rId40" imgW="609336" imgH="253890" progId="Equation.DSMT4">
                  <p:embed/>
                  <p:pic>
                    <p:nvPicPr>
                      <p:cNvPr id="25" name="Object 20">
                        <a:extLst>
                          <a:ext uri="{FF2B5EF4-FFF2-40B4-BE49-F238E27FC236}">
                            <a16:creationId xmlns:a16="http://schemas.microsoft.com/office/drawing/2014/main" id="{ABA7E95E-24DE-4913-A646-F320A420FBC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646239" y="5794375"/>
                        <a:ext cx="1303337" cy="54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1">
            <a:extLst>
              <a:ext uri="{FF2B5EF4-FFF2-40B4-BE49-F238E27FC236}">
                <a16:creationId xmlns:a16="http://schemas.microsoft.com/office/drawing/2014/main" id="{F9BE1384-DA99-4F51-A9F0-2A2D4B6F5ECB}"/>
              </a:ext>
            </a:extLst>
          </p:cNvPr>
          <p:cNvGraphicFramePr>
            <a:graphicFrameLocks noChangeAspect="1"/>
          </p:cNvGraphicFramePr>
          <p:nvPr/>
        </p:nvGraphicFramePr>
        <p:xfrm>
          <a:off x="2970213" y="5822951"/>
          <a:ext cx="584200" cy="498475"/>
        </p:xfrm>
        <a:graphic>
          <a:graphicData uri="http://schemas.openxmlformats.org/presentationml/2006/ole">
            <mc:AlternateContent xmlns:mc="http://schemas.openxmlformats.org/markup-compatibility/2006">
              <mc:Choice xmlns:v="urn:schemas-microsoft-com:vml" Requires="v">
                <p:oleObj name="Equation" r:id="rId42" imgW="253780" imgH="215713" progId="Equation.DSMT4">
                  <p:embed/>
                </p:oleObj>
              </mc:Choice>
              <mc:Fallback>
                <p:oleObj name="Equation" r:id="rId42" imgW="253780" imgH="215713" progId="Equation.DSMT4">
                  <p:embed/>
                  <p:pic>
                    <p:nvPicPr>
                      <p:cNvPr id="26" name="Object 21">
                        <a:extLst>
                          <a:ext uri="{FF2B5EF4-FFF2-40B4-BE49-F238E27FC236}">
                            <a16:creationId xmlns:a16="http://schemas.microsoft.com/office/drawing/2014/main" id="{F9BE1384-DA99-4F51-A9F0-2A2D4B6F5ECB}"/>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970213" y="5822951"/>
                        <a:ext cx="5842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2">
            <a:extLst>
              <a:ext uri="{FF2B5EF4-FFF2-40B4-BE49-F238E27FC236}">
                <a16:creationId xmlns:a16="http://schemas.microsoft.com/office/drawing/2014/main" id="{98175B42-26AB-4A4D-8470-F7A367ADFE70}"/>
              </a:ext>
            </a:extLst>
          </p:cNvPr>
          <p:cNvGraphicFramePr>
            <a:graphicFrameLocks noChangeAspect="1"/>
          </p:cNvGraphicFramePr>
          <p:nvPr/>
        </p:nvGraphicFramePr>
        <p:xfrm>
          <a:off x="3486150" y="5716589"/>
          <a:ext cx="1227138" cy="592137"/>
        </p:xfrm>
        <a:graphic>
          <a:graphicData uri="http://schemas.openxmlformats.org/presentationml/2006/ole">
            <mc:AlternateContent xmlns:mc="http://schemas.openxmlformats.org/markup-compatibility/2006">
              <mc:Choice xmlns:v="urn:schemas-microsoft-com:vml" Requires="v">
                <p:oleObj name="Equation" r:id="rId44" imgW="634725" imgH="304668" progId="Equation.DSMT4">
                  <p:embed/>
                </p:oleObj>
              </mc:Choice>
              <mc:Fallback>
                <p:oleObj name="Equation" r:id="rId44" imgW="634725" imgH="304668" progId="Equation.DSMT4">
                  <p:embed/>
                  <p:pic>
                    <p:nvPicPr>
                      <p:cNvPr id="27" name="Object 22">
                        <a:extLst>
                          <a:ext uri="{FF2B5EF4-FFF2-40B4-BE49-F238E27FC236}">
                            <a16:creationId xmlns:a16="http://schemas.microsoft.com/office/drawing/2014/main" id="{98175B42-26AB-4A4D-8470-F7A367ADFE7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486150" y="5716589"/>
                        <a:ext cx="1227138" cy="59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27">
            <a:extLst>
              <a:ext uri="{FF2B5EF4-FFF2-40B4-BE49-F238E27FC236}">
                <a16:creationId xmlns:a16="http://schemas.microsoft.com/office/drawing/2014/main" id="{38700EC9-6144-47FE-8DDB-059810354B19}"/>
              </a:ext>
            </a:extLst>
          </p:cNvPr>
          <p:cNvGraphicFramePr>
            <a:graphicFrameLocks noChangeAspect="1"/>
          </p:cNvGraphicFramePr>
          <p:nvPr/>
        </p:nvGraphicFramePr>
        <p:xfrm>
          <a:off x="8656638" y="3165475"/>
          <a:ext cx="730250" cy="412750"/>
        </p:xfrm>
        <a:graphic>
          <a:graphicData uri="http://schemas.openxmlformats.org/presentationml/2006/ole">
            <mc:AlternateContent xmlns:mc="http://schemas.openxmlformats.org/markup-compatibility/2006">
              <mc:Choice xmlns:v="urn:schemas-microsoft-com:vml" Requires="v">
                <p:oleObj name="Equation" r:id="rId46" imgW="317087" imgH="177569" progId="Equation.DSMT4">
                  <p:embed/>
                </p:oleObj>
              </mc:Choice>
              <mc:Fallback>
                <p:oleObj name="Equation" r:id="rId46" imgW="317087" imgH="177569" progId="Equation.DSMT4">
                  <p:embed/>
                  <p:pic>
                    <p:nvPicPr>
                      <p:cNvPr id="38" name="Object 27">
                        <a:extLst>
                          <a:ext uri="{FF2B5EF4-FFF2-40B4-BE49-F238E27FC236}">
                            <a16:creationId xmlns:a16="http://schemas.microsoft.com/office/drawing/2014/main" id="{38700EC9-6144-47FE-8DDB-059810354B1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656638" y="3165475"/>
                        <a:ext cx="7302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8">
            <a:extLst>
              <a:ext uri="{FF2B5EF4-FFF2-40B4-BE49-F238E27FC236}">
                <a16:creationId xmlns:a16="http://schemas.microsoft.com/office/drawing/2014/main" id="{BB5C1EE3-48FA-4D05-9D79-513A7B590AFC}"/>
              </a:ext>
            </a:extLst>
          </p:cNvPr>
          <p:cNvGraphicFramePr>
            <a:graphicFrameLocks noChangeAspect="1"/>
          </p:cNvGraphicFramePr>
          <p:nvPr/>
        </p:nvGraphicFramePr>
        <p:xfrm>
          <a:off x="6958014" y="2903539"/>
          <a:ext cx="1762125" cy="974725"/>
        </p:xfrm>
        <a:graphic>
          <a:graphicData uri="http://schemas.openxmlformats.org/presentationml/2006/ole">
            <mc:AlternateContent xmlns:mc="http://schemas.openxmlformats.org/markup-compatibility/2006">
              <mc:Choice xmlns:v="urn:schemas-microsoft-com:vml" Requires="v">
                <p:oleObj name="Equation" r:id="rId48" imgW="825500" imgH="457200" progId="Equation.DSMT4">
                  <p:embed/>
                </p:oleObj>
              </mc:Choice>
              <mc:Fallback>
                <p:oleObj name="Equation" r:id="rId48" imgW="825500" imgH="457200" progId="Equation.DSMT4">
                  <p:embed/>
                  <p:pic>
                    <p:nvPicPr>
                      <p:cNvPr id="3" name="Object 28">
                        <a:extLst>
                          <a:ext uri="{FF2B5EF4-FFF2-40B4-BE49-F238E27FC236}">
                            <a16:creationId xmlns:a16="http://schemas.microsoft.com/office/drawing/2014/main" id="{BB5C1EE3-48FA-4D05-9D79-513A7B590AFC}"/>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958014" y="2903539"/>
                        <a:ext cx="1762125"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29">
            <a:extLst>
              <a:ext uri="{FF2B5EF4-FFF2-40B4-BE49-F238E27FC236}">
                <a16:creationId xmlns:a16="http://schemas.microsoft.com/office/drawing/2014/main" id="{35FDA0ED-1E2A-440A-BD86-99922DD39C37}"/>
              </a:ext>
            </a:extLst>
          </p:cNvPr>
          <p:cNvGraphicFramePr>
            <a:graphicFrameLocks noChangeAspect="1"/>
          </p:cNvGraphicFramePr>
          <p:nvPr/>
        </p:nvGraphicFramePr>
        <p:xfrm>
          <a:off x="7134225" y="3444876"/>
          <a:ext cx="584200" cy="498475"/>
        </p:xfrm>
        <a:graphic>
          <a:graphicData uri="http://schemas.openxmlformats.org/presentationml/2006/ole">
            <mc:AlternateContent xmlns:mc="http://schemas.openxmlformats.org/markup-compatibility/2006">
              <mc:Choice xmlns:v="urn:schemas-microsoft-com:vml" Requires="v">
                <p:oleObj name="Equation" r:id="rId50" imgW="253780" imgH="215713" progId="Equation.DSMT4">
                  <p:embed/>
                </p:oleObj>
              </mc:Choice>
              <mc:Fallback>
                <p:oleObj name="Equation" r:id="rId50" imgW="253780" imgH="215713" progId="Equation.DSMT4">
                  <p:embed/>
                  <p:pic>
                    <p:nvPicPr>
                      <p:cNvPr id="40" name="Object 29">
                        <a:extLst>
                          <a:ext uri="{FF2B5EF4-FFF2-40B4-BE49-F238E27FC236}">
                            <a16:creationId xmlns:a16="http://schemas.microsoft.com/office/drawing/2014/main" id="{35FDA0ED-1E2A-440A-BD86-99922DD39C3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34225" y="3444876"/>
                        <a:ext cx="5842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30">
            <a:extLst>
              <a:ext uri="{FF2B5EF4-FFF2-40B4-BE49-F238E27FC236}">
                <a16:creationId xmlns:a16="http://schemas.microsoft.com/office/drawing/2014/main" id="{F2D897D2-FE33-4A92-8CEA-E90AF9D9172B}"/>
              </a:ext>
            </a:extLst>
          </p:cNvPr>
          <p:cNvGraphicFramePr>
            <a:graphicFrameLocks noChangeAspect="1"/>
          </p:cNvGraphicFramePr>
          <p:nvPr/>
        </p:nvGraphicFramePr>
        <p:xfrm>
          <a:off x="7629526" y="3463926"/>
          <a:ext cx="1006475" cy="493713"/>
        </p:xfrm>
        <a:graphic>
          <a:graphicData uri="http://schemas.openxmlformats.org/presentationml/2006/ole">
            <mc:AlternateContent xmlns:mc="http://schemas.openxmlformats.org/markup-compatibility/2006">
              <mc:Choice xmlns:v="urn:schemas-microsoft-com:vml" Requires="v">
                <p:oleObj name="Equation" r:id="rId51" imgW="520474" imgH="253890" progId="Equation.DSMT4">
                  <p:embed/>
                </p:oleObj>
              </mc:Choice>
              <mc:Fallback>
                <p:oleObj name="Equation" r:id="rId51" imgW="520474" imgH="253890" progId="Equation.DSMT4">
                  <p:embed/>
                  <p:pic>
                    <p:nvPicPr>
                      <p:cNvPr id="41" name="Object 30">
                        <a:extLst>
                          <a:ext uri="{FF2B5EF4-FFF2-40B4-BE49-F238E27FC236}">
                            <a16:creationId xmlns:a16="http://schemas.microsoft.com/office/drawing/2014/main" id="{F2D897D2-FE33-4A92-8CEA-E90AF9D9172B}"/>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629526" y="3463926"/>
                        <a:ext cx="100647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 name="Object 32">
            <a:extLst>
              <a:ext uri="{FF2B5EF4-FFF2-40B4-BE49-F238E27FC236}">
                <a16:creationId xmlns:a16="http://schemas.microsoft.com/office/drawing/2014/main" id="{6F6CC828-2E17-43BB-AC4A-272DE2BCF536}"/>
              </a:ext>
            </a:extLst>
          </p:cNvPr>
          <p:cNvGraphicFramePr>
            <a:graphicFrameLocks noChangeAspect="1"/>
          </p:cNvGraphicFramePr>
          <p:nvPr/>
        </p:nvGraphicFramePr>
        <p:xfrm>
          <a:off x="6430963" y="4705351"/>
          <a:ext cx="2824162" cy="568325"/>
        </p:xfrm>
        <a:graphic>
          <a:graphicData uri="http://schemas.openxmlformats.org/presentationml/2006/ole">
            <mc:AlternateContent xmlns:mc="http://schemas.openxmlformats.org/markup-compatibility/2006">
              <mc:Choice xmlns:v="urn:schemas-microsoft-com:vml" Requires="v">
                <p:oleObj name="Equation" r:id="rId53" imgW="1016000" imgH="203200" progId="Equation.DSMT4">
                  <p:embed/>
                </p:oleObj>
              </mc:Choice>
              <mc:Fallback>
                <p:oleObj name="Equation" r:id="rId53" imgW="1016000" imgH="203200" progId="Equation.DSMT4">
                  <p:embed/>
                  <p:pic>
                    <p:nvPicPr>
                      <p:cNvPr id="43" name="Object 32">
                        <a:extLst>
                          <a:ext uri="{FF2B5EF4-FFF2-40B4-BE49-F238E27FC236}">
                            <a16:creationId xmlns:a16="http://schemas.microsoft.com/office/drawing/2014/main" id="{6F6CC828-2E17-43BB-AC4A-272DE2BCF536}"/>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430963" y="4705351"/>
                        <a:ext cx="2824162"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71" name="Text Box 5">
            <a:extLst>
              <a:ext uri="{FF2B5EF4-FFF2-40B4-BE49-F238E27FC236}">
                <a16:creationId xmlns:a16="http://schemas.microsoft.com/office/drawing/2014/main" id="{9AE2C4DB-AA4A-4160-ADA5-521EEB536928}"/>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5"/>
              </a:rPr>
              <a:t>www.BCMath.ca</a:t>
            </a:r>
            <a:r>
              <a:rPr lang="en-US" altLang="en-US" sz="1000">
                <a:latin typeface="Arial" panose="020B0604020202020204" pitchFamily="34" charset="0"/>
              </a:rPr>
              <a:t> </a:t>
            </a:r>
          </a:p>
        </p:txBody>
      </p:sp>
      <p:graphicFrame>
        <p:nvGraphicFramePr>
          <p:cNvPr id="39" name="Object 37">
            <a:extLst>
              <a:ext uri="{FF2B5EF4-FFF2-40B4-BE49-F238E27FC236}">
                <a16:creationId xmlns:a16="http://schemas.microsoft.com/office/drawing/2014/main" id="{5E612D4A-CE81-4AC8-B8C9-F17319EF578A}"/>
              </a:ext>
            </a:extLst>
          </p:cNvPr>
          <p:cNvGraphicFramePr>
            <a:graphicFrameLocks noChangeAspect="1"/>
          </p:cNvGraphicFramePr>
          <p:nvPr/>
        </p:nvGraphicFramePr>
        <p:xfrm>
          <a:off x="7704139" y="4276726"/>
          <a:ext cx="1546225" cy="346075"/>
        </p:xfrm>
        <a:graphic>
          <a:graphicData uri="http://schemas.openxmlformats.org/presentationml/2006/ole">
            <mc:AlternateContent xmlns:mc="http://schemas.openxmlformats.org/markup-compatibility/2006">
              <mc:Choice xmlns:v="urn:schemas-microsoft-com:vml" Requires="v">
                <p:oleObj name="Equation" r:id="rId56" imgW="799753" imgH="177723" progId="Equation.DSMT4">
                  <p:embed/>
                </p:oleObj>
              </mc:Choice>
              <mc:Fallback>
                <p:oleObj name="Equation" r:id="rId56" imgW="799753" imgH="177723" progId="Equation.DSMT4">
                  <p:embed/>
                  <p:pic>
                    <p:nvPicPr>
                      <p:cNvPr id="39" name="Object 37">
                        <a:extLst>
                          <a:ext uri="{FF2B5EF4-FFF2-40B4-BE49-F238E27FC236}">
                            <a16:creationId xmlns:a16="http://schemas.microsoft.com/office/drawing/2014/main" id="{5E612D4A-CE81-4AC8-B8C9-F17319EF578A}"/>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704139" y="4276726"/>
                        <a:ext cx="154622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extLst>
      <p:ext uri="{BB962C8B-B14F-4D97-AF65-F5344CB8AC3E}">
        <p14:creationId xmlns:p14="http://schemas.microsoft.com/office/powerpoint/2010/main" val="1691698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linds(horizontal)">
                                      <p:cBhvr>
                                        <p:cTn id="77" dur="500"/>
                                        <p:tgtEl>
                                          <p:spTgt spid="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linds(horizontal)">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linds(horizontal)">
                                      <p:cBhvr>
                                        <p:cTn id="87" dur="500"/>
                                        <p:tgtEl>
                                          <p:spTgt spid="2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linds(horizontal)">
                                      <p:cBhvr>
                                        <p:cTn id="92" dur="500"/>
                                        <p:tgtEl>
                                          <p:spTgt spid="2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blinds(horizontal)">
                                      <p:cBhvr>
                                        <p:cTn id="97" dur="500"/>
                                        <p:tgtEl>
                                          <p:spTgt spid="2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blinds(horizontal)">
                                      <p:cBhvr>
                                        <p:cTn id="102" dur="500"/>
                                        <p:tgtEl>
                                          <p:spTgt spid="2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blinds(horizontal)">
                                      <p:cBhvr>
                                        <p:cTn id="107" dur="500"/>
                                        <p:tgtEl>
                                          <p:spTgt spid="2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blinds(horizontal)">
                                      <p:cBhvr>
                                        <p:cTn id="112" dur="500"/>
                                        <p:tgtEl>
                                          <p:spTgt spid="2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blinds(horizontal)">
                                      <p:cBhvr>
                                        <p:cTn id="117" dur="500"/>
                                        <p:tgtEl>
                                          <p:spTgt spid="27"/>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blinds(horizontal)">
                                      <p:cBhvr>
                                        <p:cTn id="122" dur="500"/>
                                        <p:tgtEl>
                                          <p:spTgt spid="38"/>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blinds(horizontal)">
                                      <p:cBhvr>
                                        <p:cTn id="127" dur="500"/>
                                        <p:tgtEl>
                                          <p:spTgt spid="3"/>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blinds(horizontal)">
                                      <p:cBhvr>
                                        <p:cTn id="132" dur="500"/>
                                        <p:tgtEl>
                                          <p:spTgt spid="40"/>
                                        </p:tgtEl>
                                      </p:cBhvr>
                                    </p:animEffect>
                                  </p:childTnLst>
                                </p:cTn>
                              </p:par>
                              <p:par>
                                <p:cTn id="133" presetID="3" presetClass="entr" presetSubtype="10" fill="hold" nodeType="with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blinds(horizontal)">
                                      <p:cBhvr>
                                        <p:cTn id="135" dur="500"/>
                                        <p:tgtEl>
                                          <p:spTgt spid="41"/>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3" presetClass="entr" presetSubtype="10" fill="hold"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blinds(horizontal)">
                                      <p:cBhvr>
                                        <p:cTn id="140" dur="500"/>
                                        <p:tgtEl>
                                          <p:spTgt spid="39"/>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 presetClass="entr" presetSubtype="1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blinds(horizontal)">
                                      <p:cBhvr>
                                        <p:cTn id="1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2274-1FE5-4AEE-918B-78D53DF9EB90}"/>
              </a:ext>
            </a:extLst>
          </p:cNvPr>
          <p:cNvSpPr>
            <a:spLocks noGrp="1"/>
          </p:cNvSpPr>
          <p:nvPr>
            <p:ph type="title"/>
          </p:nvPr>
        </p:nvSpPr>
        <p:spPr>
          <a:xfrm>
            <a:off x="191344" y="260648"/>
            <a:ext cx="10945216" cy="562073"/>
          </a:xfrm>
        </p:spPr>
        <p:txBody>
          <a:bodyPr>
            <a:noAutofit/>
          </a:bodyPr>
          <a:lstStyle/>
          <a:p>
            <a:pPr eaLnBrk="1" fontAlgn="auto" hangingPunct="1">
              <a:spcAft>
                <a:spcPts val="0"/>
              </a:spcAft>
              <a:defRPr/>
            </a:pPr>
            <a:r>
              <a:rPr lang="en-CA" sz="2600" dirty="0"/>
              <a:t>III) Using the FINAL Equation:</a:t>
            </a:r>
          </a:p>
        </p:txBody>
      </p:sp>
      <p:sp>
        <p:nvSpPr>
          <p:cNvPr id="3" name="Content Placeholder 2">
            <a:extLst>
              <a:ext uri="{FF2B5EF4-FFF2-40B4-BE49-F238E27FC236}">
                <a16:creationId xmlns:a16="http://schemas.microsoft.com/office/drawing/2014/main" id="{BC6C6357-9776-42FD-9B18-5F90CDF8BB16}"/>
              </a:ext>
            </a:extLst>
          </p:cNvPr>
          <p:cNvSpPr>
            <a:spLocks noGrp="1"/>
          </p:cNvSpPr>
          <p:nvPr>
            <p:ph sz="quarter" idx="1"/>
          </p:nvPr>
        </p:nvSpPr>
        <p:spPr>
          <a:xfrm>
            <a:off x="191344" y="1052736"/>
            <a:ext cx="11377263" cy="5709122"/>
          </a:xfrm>
        </p:spPr>
        <p:txBody>
          <a:bodyPr/>
          <a:lstStyle/>
          <a:p>
            <a:pPr eaLnBrk="1" hangingPunct="1"/>
            <a:r>
              <a:rPr lang="en-CA" altLang="en-US" sz="2100" dirty="0"/>
              <a:t>All of the applications below uses the FINAL equation in a slightly different way</a:t>
            </a:r>
          </a:p>
          <a:p>
            <a:pPr eaLnBrk="1" hangingPunct="1"/>
            <a:r>
              <a:rPr lang="en-CA" altLang="en-US" sz="2100" dirty="0"/>
              <a:t>Population size, earthquake magnitudes, radio-active decays, Ph levels, sound intensity, and so on</a:t>
            </a:r>
          </a:p>
          <a:p>
            <a:pPr eaLnBrk="1" hangingPunct="1"/>
            <a:r>
              <a:rPr lang="en-CA" altLang="en-US" sz="2100" dirty="0"/>
              <a:t>“I” is the initial amount, what you have in the beginning</a:t>
            </a:r>
          </a:p>
          <a:p>
            <a:pPr eaLnBrk="1" hangingPunct="1"/>
            <a:r>
              <a:rPr lang="en-CA" altLang="en-US" sz="2100" dirty="0"/>
              <a:t>“F” is the final amount, what you have at the end</a:t>
            </a:r>
          </a:p>
          <a:p>
            <a:pPr eaLnBrk="1" hangingPunct="1"/>
            <a:r>
              <a:rPr lang="en-CA" altLang="en-US" sz="2100" dirty="0"/>
              <a:t>“N” is growth or decay rate, </a:t>
            </a:r>
          </a:p>
          <a:p>
            <a:pPr lvl="1" eaLnBrk="1" hangingPunct="1"/>
            <a:r>
              <a:rPr lang="en-CA" altLang="en-US" dirty="0"/>
              <a:t>Double N = 2		Half Life N = 0.5		10 times more  N =10</a:t>
            </a:r>
          </a:p>
          <a:p>
            <a:pPr lvl="1" eaLnBrk="1" hangingPunct="1"/>
            <a:r>
              <a:rPr lang="en-CA" altLang="en-US" dirty="0"/>
              <a:t>Triple  N = 3		Earthquakes, Sound Intensity, PH level N =10</a:t>
            </a:r>
          </a:p>
          <a:p>
            <a:pPr eaLnBrk="1" hangingPunct="1"/>
            <a:r>
              <a:rPr lang="en-CA" altLang="en-US" dirty="0"/>
              <a:t>“L” the time it takes for the growth rate/decay rate to occur</a:t>
            </a:r>
          </a:p>
          <a:p>
            <a:pPr lvl="1" eaLnBrk="1" hangingPunct="1"/>
            <a:r>
              <a:rPr lang="en-CA" altLang="en-US" dirty="0"/>
              <a:t>If half life is 5300 years  L = 5300	</a:t>
            </a:r>
          </a:p>
          <a:p>
            <a:pPr lvl="1" eaLnBrk="1" hangingPunct="1"/>
            <a:r>
              <a:rPr lang="en-CA" altLang="en-US" dirty="0"/>
              <a:t>Earthquakes L = 1, Sound Intensity L =10, Ph Levels L = 1</a:t>
            </a:r>
          </a:p>
          <a:p>
            <a:pPr lvl="1" eaLnBrk="1" hangingPunct="1"/>
            <a:r>
              <a:rPr lang="en-CA" altLang="en-US" dirty="0"/>
              <a:t>“L” is the times it takes “N” to occur</a:t>
            </a:r>
          </a:p>
          <a:p>
            <a:pPr eaLnBrk="1" hangingPunct="1"/>
            <a:r>
              <a:rPr lang="en-CA" altLang="en-US" dirty="0"/>
              <a:t>“A” time it takes to go from “Initial” to “Final” amount</a:t>
            </a:r>
          </a:p>
        </p:txBody>
      </p:sp>
      <p:sp>
        <p:nvSpPr>
          <p:cNvPr id="11268" name="Text Box 5">
            <a:extLst>
              <a:ext uri="{FF2B5EF4-FFF2-40B4-BE49-F238E27FC236}">
                <a16:creationId xmlns:a16="http://schemas.microsoft.com/office/drawing/2014/main" id="{617DEEE4-5543-4A35-BF6A-1B8EE4E27188}"/>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graphicFrame>
        <p:nvGraphicFramePr>
          <p:cNvPr id="4" name="Object 3">
            <a:extLst>
              <a:ext uri="{FF2B5EF4-FFF2-40B4-BE49-F238E27FC236}">
                <a16:creationId xmlns:a16="http://schemas.microsoft.com/office/drawing/2014/main" id="{F89A47E2-413D-4A10-B8E4-B78145735064}"/>
              </a:ext>
            </a:extLst>
          </p:cNvPr>
          <p:cNvGraphicFramePr>
            <a:graphicFrameLocks noChangeAspect="1"/>
          </p:cNvGraphicFramePr>
          <p:nvPr>
            <p:extLst>
              <p:ext uri="{D42A27DB-BD31-4B8C-83A1-F6EECF244321}">
                <p14:modId xmlns:p14="http://schemas.microsoft.com/office/powerpoint/2010/main" val="4243585836"/>
              </p:ext>
            </p:extLst>
          </p:nvPr>
        </p:nvGraphicFramePr>
        <p:xfrm>
          <a:off x="5591944" y="927"/>
          <a:ext cx="2016224" cy="868495"/>
        </p:xfrm>
        <a:graphic>
          <a:graphicData uri="http://schemas.openxmlformats.org/presentationml/2006/ole">
            <mc:AlternateContent xmlns:mc="http://schemas.openxmlformats.org/markup-compatibility/2006">
              <mc:Choice xmlns:v="urn:schemas-microsoft-com:vml" Requires="v">
                <p:oleObj name="Equation" r:id="rId5" imgW="736560" imgH="317160" progId="Equation.DSMT4">
                  <p:embed/>
                </p:oleObj>
              </mc:Choice>
              <mc:Fallback>
                <p:oleObj name="Equation" r:id="rId5" imgW="736560" imgH="317160" progId="Equation.DSMT4">
                  <p:embed/>
                  <p:pic>
                    <p:nvPicPr>
                      <p:cNvPr id="4" name="Object 3">
                        <a:extLst>
                          <a:ext uri="{FF2B5EF4-FFF2-40B4-BE49-F238E27FC236}">
                            <a16:creationId xmlns:a16="http://schemas.microsoft.com/office/drawing/2014/main" id="{F89A47E2-413D-4A10-B8E4-B78145735064}"/>
                          </a:ext>
                        </a:extLst>
                      </p:cNvPr>
                      <p:cNvPicPr/>
                      <p:nvPr/>
                    </p:nvPicPr>
                    <p:blipFill>
                      <a:blip r:embed="rId6"/>
                      <a:stretch>
                        <a:fillRect/>
                      </a:stretch>
                    </p:blipFill>
                    <p:spPr>
                      <a:xfrm>
                        <a:off x="5591944" y="927"/>
                        <a:ext cx="2016224" cy="868495"/>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336540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87B1-5CEB-42D9-9019-E2AAE2C1D32B}"/>
              </a:ext>
            </a:extLst>
          </p:cNvPr>
          <p:cNvSpPr>
            <a:spLocks noGrp="1"/>
          </p:cNvSpPr>
          <p:nvPr>
            <p:ph type="title"/>
          </p:nvPr>
        </p:nvSpPr>
        <p:spPr>
          <a:xfrm>
            <a:off x="551385" y="122239"/>
            <a:ext cx="10258922" cy="511174"/>
          </a:xfrm>
        </p:spPr>
        <p:txBody>
          <a:bodyPr>
            <a:normAutofit fontScale="90000"/>
          </a:bodyPr>
          <a:lstStyle/>
          <a:p>
            <a:pPr eaLnBrk="1" fontAlgn="auto" hangingPunct="1">
              <a:spcAft>
                <a:spcPts val="0"/>
              </a:spcAft>
              <a:defRPr/>
            </a:pPr>
            <a:r>
              <a:rPr lang="en-CA" dirty="0"/>
              <a:t>III) The FINAL equation:</a:t>
            </a:r>
          </a:p>
        </p:txBody>
      </p:sp>
      <p:sp>
        <p:nvSpPr>
          <p:cNvPr id="3" name="Content Placeholder 2">
            <a:extLst>
              <a:ext uri="{FF2B5EF4-FFF2-40B4-BE49-F238E27FC236}">
                <a16:creationId xmlns:a16="http://schemas.microsoft.com/office/drawing/2014/main" id="{56CA806B-4580-426A-AC4B-5BBA0EFFF5CD}"/>
              </a:ext>
            </a:extLst>
          </p:cNvPr>
          <p:cNvSpPr>
            <a:spLocks noGrp="1"/>
          </p:cNvSpPr>
          <p:nvPr>
            <p:ph sz="quarter" idx="1"/>
          </p:nvPr>
        </p:nvSpPr>
        <p:spPr>
          <a:xfrm>
            <a:off x="335360" y="704852"/>
            <a:ext cx="11377264" cy="1565274"/>
          </a:xfrm>
        </p:spPr>
        <p:txBody>
          <a:bodyPr/>
          <a:lstStyle/>
          <a:p>
            <a:pPr eaLnBrk="1" hangingPunct="1"/>
            <a:r>
              <a:rPr lang="en-CA" altLang="en-US" sz="2100" dirty="0"/>
              <a:t>Double Time: The time it takes a population or the weight of an object to double its size or value</a:t>
            </a:r>
          </a:p>
          <a:p>
            <a:pPr eaLnBrk="1" hangingPunct="1"/>
            <a:r>
              <a:rPr lang="en-CA" altLang="en-US" sz="2100" dirty="0"/>
              <a:t>Half – Life: The time it takes a population or object to depreciate to half its size or value</a:t>
            </a:r>
          </a:p>
        </p:txBody>
      </p:sp>
      <p:graphicFrame>
        <p:nvGraphicFramePr>
          <p:cNvPr id="4" name="Object 2">
            <a:extLst>
              <a:ext uri="{FF2B5EF4-FFF2-40B4-BE49-F238E27FC236}">
                <a16:creationId xmlns:a16="http://schemas.microsoft.com/office/drawing/2014/main" id="{C2B01771-98EE-4288-BB59-0F079460A510}"/>
              </a:ext>
            </a:extLst>
          </p:cNvPr>
          <p:cNvGraphicFramePr>
            <a:graphicFrameLocks noChangeAspect="1"/>
          </p:cNvGraphicFramePr>
          <p:nvPr>
            <p:extLst>
              <p:ext uri="{D42A27DB-BD31-4B8C-83A1-F6EECF244321}">
                <p14:modId xmlns:p14="http://schemas.microsoft.com/office/powerpoint/2010/main" val="2884386355"/>
              </p:ext>
            </p:extLst>
          </p:nvPr>
        </p:nvGraphicFramePr>
        <p:xfrm>
          <a:off x="479376" y="2060848"/>
          <a:ext cx="1962150" cy="965200"/>
        </p:xfrm>
        <a:graphic>
          <a:graphicData uri="http://schemas.openxmlformats.org/presentationml/2006/ole">
            <mc:AlternateContent xmlns:mc="http://schemas.openxmlformats.org/markup-compatibility/2006">
              <mc:Choice xmlns:v="urn:schemas-microsoft-com:vml" Requires="v">
                <p:oleObj name="Equation" r:id="rId4" imgW="799753" imgH="393529" progId="Equation.DSMT4">
                  <p:embed/>
                </p:oleObj>
              </mc:Choice>
              <mc:Fallback>
                <p:oleObj name="Equation" r:id="rId4" imgW="799753" imgH="393529" progId="Equation.DSMT4">
                  <p:embed/>
                  <p:pic>
                    <p:nvPicPr>
                      <p:cNvPr id="4" name="Object 2">
                        <a:extLst>
                          <a:ext uri="{FF2B5EF4-FFF2-40B4-BE49-F238E27FC236}">
                            <a16:creationId xmlns:a16="http://schemas.microsoft.com/office/drawing/2014/main" id="{C2B01771-98EE-4288-BB59-0F079460A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2060848"/>
                        <a:ext cx="1962150" cy="9652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D602255D-DA35-4C70-92AF-FC610540A39C}"/>
              </a:ext>
            </a:extLst>
          </p:cNvPr>
          <p:cNvGraphicFramePr>
            <a:graphicFrameLocks noChangeAspect="1"/>
          </p:cNvGraphicFramePr>
          <p:nvPr>
            <p:extLst>
              <p:ext uri="{D42A27DB-BD31-4B8C-83A1-F6EECF244321}">
                <p14:modId xmlns:p14="http://schemas.microsoft.com/office/powerpoint/2010/main" val="2104652630"/>
              </p:ext>
            </p:extLst>
          </p:nvPr>
        </p:nvGraphicFramePr>
        <p:xfrm>
          <a:off x="2783632" y="2060848"/>
          <a:ext cx="2311400" cy="365125"/>
        </p:xfrm>
        <a:graphic>
          <a:graphicData uri="http://schemas.openxmlformats.org/presentationml/2006/ole">
            <mc:AlternateContent xmlns:mc="http://schemas.openxmlformats.org/markup-compatibility/2006">
              <mc:Choice xmlns:v="urn:schemas-microsoft-com:vml" Requires="v">
                <p:oleObj name="Equation" r:id="rId6" imgW="1206500" imgH="190500" progId="Equation.DSMT4">
                  <p:embed/>
                </p:oleObj>
              </mc:Choice>
              <mc:Fallback>
                <p:oleObj name="Equation" r:id="rId6" imgW="1206500" imgH="190500" progId="Equation.DSMT4">
                  <p:embed/>
                  <p:pic>
                    <p:nvPicPr>
                      <p:cNvPr id="5" name="Object 3">
                        <a:extLst>
                          <a:ext uri="{FF2B5EF4-FFF2-40B4-BE49-F238E27FC236}">
                            <a16:creationId xmlns:a16="http://schemas.microsoft.com/office/drawing/2014/main" id="{D602255D-DA35-4C70-92AF-FC610540A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3632" y="2060848"/>
                        <a:ext cx="2311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C720974E-9DC7-4BE4-9E54-93AB5476A5F6}"/>
              </a:ext>
            </a:extLst>
          </p:cNvPr>
          <p:cNvGraphicFramePr>
            <a:graphicFrameLocks noChangeAspect="1"/>
          </p:cNvGraphicFramePr>
          <p:nvPr>
            <p:extLst>
              <p:ext uri="{D42A27DB-BD31-4B8C-83A1-F6EECF244321}">
                <p14:modId xmlns:p14="http://schemas.microsoft.com/office/powerpoint/2010/main" val="1024128104"/>
              </p:ext>
            </p:extLst>
          </p:nvPr>
        </p:nvGraphicFramePr>
        <p:xfrm>
          <a:off x="2855640" y="2636912"/>
          <a:ext cx="2336800" cy="365125"/>
        </p:xfrm>
        <a:graphic>
          <a:graphicData uri="http://schemas.openxmlformats.org/presentationml/2006/ole">
            <mc:AlternateContent xmlns:mc="http://schemas.openxmlformats.org/markup-compatibility/2006">
              <mc:Choice xmlns:v="urn:schemas-microsoft-com:vml" Requires="v">
                <p:oleObj name="Equation" r:id="rId8" imgW="1219200" imgH="190500" progId="Equation.DSMT4">
                  <p:embed/>
                </p:oleObj>
              </mc:Choice>
              <mc:Fallback>
                <p:oleObj name="Equation" r:id="rId8" imgW="1219200" imgH="190500" progId="Equation.DSMT4">
                  <p:embed/>
                  <p:pic>
                    <p:nvPicPr>
                      <p:cNvPr id="6" name="Object 4">
                        <a:extLst>
                          <a:ext uri="{FF2B5EF4-FFF2-40B4-BE49-F238E27FC236}">
                            <a16:creationId xmlns:a16="http://schemas.microsoft.com/office/drawing/2014/main" id="{C720974E-9DC7-4BE4-9E54-93AB5476A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5640" y="2636912"/>
                        <a:ext cx="2336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58D0C502-B3D6-4D04-AE79-19B4481E9C02}"/>
              </a:ext>
            </a:extLst>
          </p:cNvPr>
          <p:cNvGraphicFramePr>
            <a:graphicFrameLocks noChangeAspect="1"/>
          </p:cNvGraphicFramePr>
          <p:nvPr>
            <p:extLst>
              <p:ext uri="{D42A27DB-BD31-4B8C-83A1-F6EECF244321}">
                <p14:modId xmlns:p14="http://schemas.microsoft.com/office/powerpoint/2010/main" val="3260777251"/>
              </p:ext>
            </p:extLst>
          </p:nvPr>
        </p:nvGraphicFramePr>
        <p:xfrm>
          <a:off x="263352" y="3356992"/>
          <a:ext cx="2628900" cy="414338"/>
        </p:xfrm>
        <a:graphic>
          <a:graphicData uri="http://schemas.openxmlformats.org/presentationml/2006/ole">
            <mc:AlternateContent xmlns:mc="http://schemas.openxmlformats.org/markup-compatibility/2006">
              <mc:Choice xmlns:v="urn:schemas-microsoft-com:vml" Requires="v">
                <p:oleObj name="Equation" r:id="rId10" imgW="1371600" imgH="215900" progId="Equation.DSMT4">
                  <p:embed/>
                </p:oleObj>
              </mc:Choice>
              <mc:Fallback>
                <p:oleObj name="Equation" r:id="rId10" imgW="1371600" imgH="215900" progId="Equation.DSMT4">
                  <p:embed/>
                  <p:pic>
                    <p:nvPicPr>
                      <p:cNvPr id="7" name="Object 5">
                        <a:extLst>
                          <a:ext uri="{FF2B5EF4-FFF2-40B4-BE49-F238E27FC236}">
                            <a16:creationId xmlns:a16="http://schemas.microsoft.com/office/drawing/2014/main" id="{58D0C502-B3D6-4D04-AE79-19B4481E9C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352" y="3356992"/>
                        <a:ext cx="262890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4E67A43A-1ACC-473B-83BB-498C01A62464}"/>
              </a:ext>
            </a:extLst>
          </p:cNvPr>
          <p:cNvGraphicFramePr>
            <a:graphicFrameLocks noChangeAspect="1"/>
          </p:cNvGraphicFramePr>
          <p:nvPr>
            <p:extLst>
              <p:ext uri="{D42A27DB-BD31-4B8C-83A1-F6EECF244321}">
                <p14:modId xmlns:p14="http://schemas.microsoft.com/office/powerpoint/2010/main" val="2429136022"/>
              </p:ext>
            </p:extLst>
          </p:nvPr>
        </p:nvGraphicFramePr>
        <p:xfrm>
          <a:off x="335360" y="3861048"/>
          <a:ext cx="1482725" cy="290512"/>
        </p:xfrm>
        <a:graphic>
          <a:graphicData uri="http://schemas.openxmlformats.org/presentationml/2006/ole">
            <mc:AlternateContent xmlns:mc="http://schemas.openxmlformats.org/markup-compatibility/2006">
              <mc:Choice xmlns:v="urn:schemas-microsoft-com:vml" Requires="v">
                <p:oleObj name="Equation" r:id="rId12" imgW="977900" imgH="190500" progId="Equation.DSMT4">
                  <p:embed/>
                </p:oleObj>
              </mc:Choice>
              <mc:Fallback>
                <p:oleObj name="Equation" r:id="rId12" imgW="977900" imgH="190500" progId="Equation.DSMT4">
                  <p:embed/>
                  <p:pic>
                    <p:nvPicPr>
                      <p:cNvPr id="8" name="Object 6">
                        <a:extLst>
                          <a:ext uri="{FF2B5EF4-FFF2-40B4-BE49-F238E27FC236}">
                            <a16:creationId xmlns:a16="http://schemas.microsoft.com/office/drawing/2014/main" id="{4E67A43A-1ACC-473B-83BB-498C01A624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360" y="3861048"/>
                        <a:ext cx="14827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DF089F15-77B1-400F-A129-440879563EDB}"/>
              </a:ext>
            </a:extLst>
          </p:cNvPr>
          <p:cNvGraphicFramePr>
            <a:graphicFrameLocks noChangeAspect="1"/>
          </p:cNvGraphicFramePr>
          <p:nvPr>
            <p:extLst>
              <p:ext uri="{D42A27DB-BD31-4B8C-83A1-F6EECF244321}">
                <p14:modId xmlns:p14="http://schemas.microsoft.com/office/powerpoint/2010/main" val="655384973"/>
              </p:ext>
            </p:extLst>
          </p:nvPr>
        </p:nvGraphicFramePr>
        <p:xfrm>
          <a:off x="632520" y="4262933"/>
          <a:ext cx="1136650" cy="330200"/>
        </p:xfrm>
        <a:graphic>
          <a:graphicData uri="http://schemas.openxmlformats.org/presentationml/2006/ole">
            <mc:AlternateContent xmlns:mc="http://schemas.openxmlformats.org/markup-compatibility/2006">
              <mc:Choice xmlns:v="urn:schemas-microsoft-com:vml" Requires="v">
                <p:oleObj name="Equation" r:id="rId14" imgW="748975" imgH="215806" progId="Equation.DSMT4">
                  <p:embed/>
                </p:oleObj>
              </mc:Choice>
              <mc:Fallback>
                <p:oleObj name="Equation" r:id="rId14" imgW="748975" imgH="215806" progId="Equation.DSMT4">
                  <p:embed/>
                  <p:pic>
                    <p:nvPicPr>
                      <p:cNvPr id="9" name="Object 7">
                        <a:extLst>
                          <a:ext uri="{FF2B5EF4-FFF2-40B4-BE49-F238E27FC236}">
                            <a16:creationId xmlns:a16="http://schemas.microsoft.com/office/drawing/2014/main" id="{DF089F15-77B1-400F-A129-440879563E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520" y="4262933"/>
                        <a:ext cx="113665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373D998E-0834-4A60-84EE-972A1C98CFCF}"/>
              </a:ext>
            </a:extLst>
          </p:cNvPr>
          <p:cNvGraphicFramePr>
            <a:graphicFrameLocks noChangeAspect="1"/>
          </p:cNvGraphicFramePr>
          <p:nvPr>
            <p:extLst>
              <p:ext uri="{D42A27DB-BD31-4B8C-83A1-F6EECF244321}">
                <p14:modId xmlns:p14="http://schemas.microsoft.com/office/powerpoint/2010/main" val="3701383256"/>
              </p:ext>
            </p:extLst>
          </p:nvPr>
        </p:nvGraphicFramePr>
        <p:xfrm>
          <a:off x="4079776" y="3789040"/>
          <a:ext cx="2003425" cy="330200"/>
        </p:xfrm>
        <a:graphic>
          <a:graphicData uri="http://schemas.openxmlformats.org/presentationml/2006/ole">
            <mc:AlternateContent xmlns:mc="http://schemas.openxmlformats.org/markup-compatibility/2006">
              <mc:Choice xmlns:v="urn:schemas-microsoft-com:vml" Requires="v">
                <p:oleObj name="Equation" r:id="rId16" imgW="1320227" imgH="215806" progId="Equation.DSMT4">
                  <p:embed/>
                </p:oleObj>
              </mc:Choice>
              <mc:Fallback>
                <p:oleObj name="Equation" r:id="rId16" imgW="1320227" imgH="215806" progId="Equation.DSMT4">
                  <p:embed/>
                  <p:pic>
                    <p:nvPicPr>
                      <p:cNvPr id="10" name="Object 8">
                        <a:extLst>
                          <a:ext uri="{FF2B5EF4-FFF2-40B4-BE49-F238E27FC236}">
                            <a16:creationId xmlns:a16="http://schemas.microsoft.com/office/drawing/2014/main" id="{373D998E-0834-4A60-84EE-972A1C98CF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9776" y="3789040"/>
                        <a:ext cx="2003425"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FEE2F827-8640-48A4-B211-AF47F5F4898F}"/>
              </a:ext>
            </a:extLst>
          </p:cNvPr>
          <p:cNvGraphicFramePr>
            <a:graphicFrameLocks noChangeAspect="1"/>
          </p:cNvGraphicFramePr>
          <p:nvPr>
            <p:extLst>
              <p:ext uri="{D42A27DB-BD31-4B8C-83A1-F6EECF244321}">
                <p14:modId xmlns:p14="http://schemas.microsoft.com/office/powerpoint/2010/main" val="3199329909"/>
              </p:ext>
            </p:extLst>
          </p:nvPr>
        </p:nvGraphicFramePr>
        <p:xfrm>
          <a:off x="7968208" y="3789040"/>
          <a:ext cx="2446338" cy="330200"/>
        </p:xfrm>
        <a:graphic>
          <a:graphicData uri="http://schemas.openxmlformats.org/presentationml/2006/ole">
            <mc:AlternateContent xmlns:mc="http://schemas.openxmlformats.org/markup-compatibility/2006">
              <mc:Choice xmlns:v="urn:schemas-microsoft-com:vml" Requires="v">
                <p:oleObj name="Equation" r:id="rId18" imgW="1612900" imgH="215900" progId="Equation.DSMT4">
                  <p:embed/>
                </p:oleObj>
              </mc:Choice>
              <mc:Fallback>
                <p:oleObj name="Equation" r:id="rId18" imgW="1612900" imgH="215900" progId="Equation.DSMT4">
                  <p:embed/>
                  <p:pic>
                    <p:nvPicPr>
                      <p:cNvPr id="11" name="Object 9">
                        <a:extLst>
                          <a:ext uri="{FF2B5EF4-FFF2-40B4-BE49-F238E27FC236}">
                            <a16:creationId xmlns:a16="http://schemas.microsoft.com/office/drawing/2014/main" id="{FEE2F827-8640-48A4-B211-AF47F5F4898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8208" y="3789040"/>
                        <a:ext cx="2446338"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0">
            <a:extLst>
              <a:ext uri="{FF2B5EF4-FFF2-40B4-BE49-F238E27FC236}">
                <a16:creationId xmlns:a16="http://schemas.microsoft.com/office/drawing/2014/main" id="{D147E4FC-E45C-4F42-BCF9-8031871CF590}"/>
              </a:ext>
            </a:extLst>
          </p:cNvPr>
          <p:cNvGraphicFramePr>
            <a:graphicFrameLocks noChangeAspect="1"/>
          </p:cNvGraphicFramePr>
          <p:nvPr>
            <p:extLst>
              <p:ext uri="{D42A27DB-BD31-4B8C-83A1-F6EECF244321}">
                <p14:modId xmlns:p14="http://schemas.microsoft.com/office/powerpoint/2010/main" val="1731589411"/>
              </p:ext>
            </p:extLst>
          </p:nvPr>
        </p:nvGraphicFramePr>
        <p:xfrm>
          <a:off x="1847528" y="3861048"/>
          <a:ext cx="655637" cy="271462"/>
        </p:xfrm>
        <a:graphic>
          <a:graphicData uri="http://schemas.openxmlformats.org/presentationml/2006/ole">
            <mc:AlternateContent xmlns:mc="http://schemas.openxmlformats.org/markup-compatibility/2006">
              <mc:Choice xmlns:v="urn:schemas-microsoft-com:vml" Requires="v">
                <p:oleObj name="Equation" r:id="rId20" imgW="431425" imgH="177646" progId="Equation.DSMT4">
                  <p:embed/>
                </p:oleObj>
              </mc:Choice>
              <mc:Fallback>
                <p:oleObj name="Equation" r:id="rId20" imgW="431425" imgH="177646" progId="Equation.DSMT4">
                  <p:embed/>
                  <p:pic>
                    <p:nvPicPr>
                      <p:cNvPr id="12" name="Object 10">
                        <a:extLst>
                          <a:ext uri="{FF2B5EF4-FFF2-40B4-BE49-F238E27FC236}">
                            <a16:creationId xmlns:a16="http://schemas.microsoft.com/office/drawing/2014/main" id="{D147E4FC-E45C-4F42-BCF9-8031871CF59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7528" y="3861048"/>
                        <a:ext cx="65563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a:extLst>
              <a:ext uri="{FF2B5EF4-FFF2-40B4-BE49-F238E27FC236}">
                <a16:creationId xmlns:a16="http://schemas.microsoft.com/office/drawing/2014/main" id="{666E4EE3-7C4A-4613-A980-48D3DDF1B5AD}"/>
              </a:ext>
            </a:extLst>
          </p:cNvPr>
          <p:cNvGraphicFramePr>
            <a:graphicFrameLocks noChangeAspect="1"/>
          </p:cNvGraphicFramePr>
          <p:nvPr>
            <p:extLst>
              <p:ext uri="{D42A27DB-BD31-4B8C-83A1-F6EECF244321}">
                <p14:modId xmlns:p14="http://schemas.microsoft.com/office/powerpoint/2010/main" val="3224357888"/>
              </p:ext>
            </p:extLst>
          </p:nvPr>
        </p:nvGraphicFramePr>
        <p:xfrm>
          <a:off x="1775520" y="4293096"/>
          <a:ext cx="827088" cy="271462"/>
        </p:xfrm>
        <a:graphic>
          <a:graphicData uri="http://schemas.openxmlformats.org/presentationml/2006/ole">
            <mc:AlternateContent xmlns:mc="http://schemas.openxmlformats.org/markup-compatibility/2006">
              <mc:Choice xmlns:v="urn:schemas-microsoft-com:vml" Requires="v">
                <p:oleObj name="Equation" r:id="rId22" imgW="545626" imgH="177646" progId="Equation.DSMT4">
                  <p:embed/>
                </p:oleObj>
              </mc:Choice>
              <mc:Fallback>
                <p:oleObj name="Equation" r:id="rId22" imgW="545626" imgH="177646" progId="Equation.DSMT4">
                  <p:embed/>
                  <p:pic>
                    <p:nvPicPr>
                      <p:cNvPr id="13" name="Object 11">
                        <a:extLst>
                          <a:ext uri="{FF2B5EF4-FFF2-40B4-BE49-F238E27FC236}">
                            <a16:creationId xmlns:a16="http://schemas.microsoft.com/office/drawing/2014/main" id="{666E4EE3-7C4A-4613-A980-48D3DDF1B5A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75520" y="4293096"/>
                        <a:ext cx="827088"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2">
            <a:extLst>
              <a:ext uri="{FF2B5EF4-FFF2-40B4-BE49-F238E27FC236}">
                <a16:creationId xmlns:a16="http://schemas.microsoft.com/office/drawing/2014/main" id="{8CC5868B-6DE0-41A0-B735-B9C4228C17D3}"/>
              </a:ext>
            </a:extLst>
          </p:cNvPr>
          <p:cNvGraphicFramePr>
            <a:graphicFrameLocks noChangeAspect="1"/>
          </p:cNvGraphicFramePr>
          <p:nvPr>
            <p:extLst>
              <p:ext uri="{D42A27DB-BD31-4B8C-83A1-F6EECF244321}">
                <p14:modId xmlns:p14="http://schemas.microsoft.com/office/powerpoint/2010/main" val="793257840"/>
              </p:ext>
            </p:extLst>
          </p:nvPr>
        </p:nvGraphicFramePr>
        <p:xfrm>
          <a:off x="6116538" y="3831903"/>
          <a:ext cx="963613" cy="271463"/>
        </p:xfrm>
        <a:graphic>
          <a:graphicData uri="http://schemas.openxmlformats.org/presentationml/2006/ole">
            <mc:AlternateContent xmlns:mc="http://schemas.openxmlformats.org/markup-compatibility/2006">
              <mc:Choice xmlns:v="urn:schemas-microsoft-com:vml" Requires="v">
                <p:oleObj name="Equation" r:id="rId24" imgW="634449" imgH="177646" progId="Equation.DSMT4">
                  <p:embed/>
                </p:oleObj>
              </mc:Choice>
              <mc:Fallback>
                <p:oleObj name="Equation" r:id="rId24" imgW="634449" imgH="177646" progId="Equation.DSMT4">
                  <p:embed/>
                  <p:pic>
                    <p:nvPicPr>
                      <p:cNvPr id="14" name="Object 12">
                        <a:extLst>
                          <a:ext uri="{FF2B5EF4-FFF2-40B4-BE49-F238E27FC236}">
                            <a16:creationId xmlns:a16="http://schemas.microsoft.com/office/drawing/2014/main" id="{8CC5868B-6DE0-41A0-B735-B9C4228C17D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16538" y="3831903"/>
                        <a:ext cx="963613"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3">
            <a:extLst>
              <a:ext uri="{FF2B5EF4-FFF2-40B4-BE49-F238E27FC236}">
                <a16:creationId xmlns:a16="http://schemas.microsoft.com/office/drawing/2014/main" id="{77C086C1-ADAA-4D5E-A978-81C0648B57DA}"/>
              </a:ext>
            </a:extLst>
          </p:cNvPr>
          <p:cNvGraphicFramePr>
            <a:graphicFrameLocks noChangeAspect="1"/>
          </p:cNvGraphicFramePr>
          <p:nvPr>
            <p:extLst>
              <p:ext uri="{D42A27DB-BD31-4B8C-83A1-F6EECF244321}">
                <p14:modId xmlns:p14="http://schemas.microsoft.com/office/powerpoint/2010/main" val="1815642664"/>
              </p:ext>
            </p:extLst>
          </p:nvPr>
        </p:nvGraphicFramePr>
        <p:xfrm>
          <a:off x="10470109" y="3844603"/>
          <a:ext cx="944563" cy="271462"/>
        </p:xfrm>
        <a:graphic>
          <a:graphicData uri="http://schemas.openxmlformats.org/presentationml/2006/ole">
            <mc:AlternateContent xmlns:mc="http://schemas.openxmlformats.org/markup-compatibility/2006">
              <mc:Choice xmlns:v="urn:schemas-microsoft-com:vml" Requires="v">
                <p:oleObj name="Equation" r:id="rId26" imgW="621760" imgH="177646" progId="Equation.DSMT4">
                  <p:embed/>
                </p:oleObj>
              </mc:Choice>
              <mc:Fallback>
                <p:oleObj name="Equation" r:id="rId26" imgW="621760" imgH="177646" progId="Equation.DSMT4">
                  <p:embed/>
                  <p:pic>
                    <p:nvPicPr>
                      <p:cNvPr id="15" name="Object 13">
                        <a:extLst>
                          <a:ext uri="{FF2B5EF4-FFF2-40B4-BE49-F238E27FC236}">
                            <a16:creationId xmlns:a16="http://schemas.microsoft.com/office/drawing/2014/main" id="{77C086C1-ADAA-4D5E-A978-81C0648B57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70109" y="3844603"/>
                        <a:ext cx="944563"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4">
            <a:extLst>
              <a:ext uri="{FF2B5EF4-FFF2-40B4-BE49-F238E27FC236}">
                <a16:creationId xmlns:a16="http://schemas.microsoft.com/office/drawing/2014/main" id="{44779489-2A02-427F-B18C-949548781D48}"/>
              </a:ext>
            </a:extLst>
          </p:cNvPr>
          <p:cNvGraphicFramePr>
            <a:graphicFrameLocks noChangeAspect="1"/>
          </p:cNvGraphicFramePr>
          <p:nvPr>
            <p:extLst>
              <p:ext uri="{D42A27DB-BD31-4B8C-83A1-F6EECF244321}">
                <p14:modId xmlns:p14="http://schemas.microsoft.com/office/powerpoint/2010/main" val="3241874529"/>
              </p:ext>
            </p:extLst>
          </p:nvPr>
        </p:nvGraphicFramePr>
        <p:xfrm>
          <a:off x="191344" y="4725144"/>
          <a:ext cx="2928938" cy="585788"/>
        </p:xfrm>
        <a:graphic>
          <a:graphicData uri="http://schemas.openxmlformats.org/presentationml/2006/ole">
            <mc:AlternateContent xmlns:mc="http://schemas.openxmlformats.org/markup-compatibility/2006">
              <mc:Choice xmlns:v="urn:schemas-microsoft-com:vml" Requires="v">
                <p:oleObj name="Equation" r:id="rId28" imgW="1714500" imgH="342900" progId="Equation.DSMT4">
                  <p:embed/>
                </p:oleObj>
              </mc:Choice>
              <mc:Fallback>
                <p:oleObj name="Equation" r:id="rId28" imgW="1714500" imgH="342900" progId="Equation.DSMT4">
                  <p:embed/>
                  <p:pic>
                    <p:nvPicPr>
                      <p:cNvPr id="16" name="Object 14">
                        <a:extLst>
                          <a:ext uri="{FF2B5EF4-FFF2-40B4-BE49-F238E27FC236}">
                            <a16:creationId xmlns:a16="http://schemas.microsoft.com/office/drawing/2014/main" id="{44779489-2A02-427F-B18C-949548781D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1344" y="4725144"/>
                        <a:ext cx="292893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5">
            <a:extLst>
              <a:ext uri="{FF2B5EF4-FFF2-40B4-BE49-F238E27FC236}">
                <a16:creationId xmlns:a16="http://schemas.microsoft.com/office/drawing/2014/main" id="{DC784498-385A-402D-9B64-074CF56A6A0B}"/>
              </a:ext>
            </a:extLst>
          </p:cNvPr>
          <p:cNvGraphicFramePr>
            <a:graphicFrameLocks noChangeAspect="1"/>
          </p:cNvGraphicFramePr>
          <p:nvPr>
            <p:extLst>
              <p:ext uri="{D42A27DB-BD31-4B8C-83A1-F6EECF244321}">
                <p14:modId xmlns:p14="http://schemas.microsoft.com/office/powerpoint/2010/main" val="1444463999"/>
              </p:ext>
            </p:extLst>
          </p:nvPr>
        </p:nvGraphicFramePr>
        <p:xfrm>
          <a:off x="191344" y="5589240"/>
          <a:ext cx="2779712" cy="844550"/>
        </p:xfrm>
        <a:graphic>
          <a:graphicData uri="http://schemas.openxmlformats.org/presentationml/2006/ole">
            <mc:AlternateContent xmlns:mc="http://schemas.openxmlformats.org/markup-compatibility/2006">
              <mc:Choice xmlns:v="urn:schemas-microsoft-com:vml" Requires="v">
                <p:oleObj name="Equation" r:id="rId30" imgW="1714500" imgH="520700" progId="Equation.DSMT4">
                  <p:embed/>
                </p:oleObj>
              </mc:Choice>
              <mc:Fallback>
                <p:oleObj name="Equation" r:id="rId30" imgW="1714500" imgH="520700" progId="Equation.DSMT4">
                  <p:embed/>
                  <p:pic>
                    <p:nvPicPr>
                      <p:cNvPr id="17" name="Object 15">
                        <a:extLst>
                          <a:ext uri="{FF2B5EF4-FFF2-40B4-BE49-F238E27FC236}">
                            <a16:creationId xmlns:a16="http://schemas.microsoft.com/office/drawing/2014/main" id="{DC784498-385A-402D-9B64-074CF56A6A0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344" y="5589240"/>
                        <a:ext cx="2779712"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a:extLst>
              <a:ext uri="{FF2B5EF4-FFF2-40B4-BE49-F238E27FC236}">
                <a16:creationId xmlns:a16="http://schemas.microsoft.com/office/drawing/2014/main" id="{42E26E12-DA43-4F82-B939-3525381F09B4}"/>
              </a:ext>
            </a:extLst>
          </p:cNvPr>
          <p:cNvSpPr txBox="1">
            <a:spLocks noChangeArrowheads="1"/>
          </p:cNvSpPr>
          <p:nvPr/>
        </p:nvSpPr>
        <p:spPr bwMode="auto">
          <a:xfrm>
            <a:off x="3359696" y="5589240"/>
            <a:ext cx="2365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Ie</a:t>
            </a:r>
            <a:r>
              <a:rPr lang="en-CA" altLang="en-US" sz="1800" dirty="0"/>
              <a:t>: Time it takes a </a:t>
            </a:r>
          </a:p>
          <a:p>
            <a:pPr eaLnBrk="1" hangingPunct="1">
              <a:spcBef>
                <a:spcPct val="0"/>
              </a:spcBef>
              <a:buClrTx/>
              <a:buSzTx/>
              <a:buFontTx/>
              <a:buNone/>
            </a:pPr>
            <a:r>
              <a:rPr lang="en-CA" altLang="en-US" sz="1800" dirty="0"/>
              <a:t>population to double</a:t>
            </a:r>
          </a:p>
        </p:txBody>
      </p:sp>
      <p:sp>
        <p:nvSpPr>
          <p:cNvPr id="19" name="TextBox 18">
            <a:extLst>
              <a:ext uri="{FF2B5EF4-FFF2-40B4-BE49-F238E27FC236}">
                <a16:creationId xmlns:a16="http://schemas.microsoft.com/office/drawing/2014/main" id="{60026675-4E51-49C9-B1C3-5490B41FAA4D}"/>
              </a:ext>
            </a:extLst>
          </p:cNvPr>
          <p:cNvSpPr txBox="1">
            <a:spLocks noChangeArrowheads="1"/>
          </p:cNvSpPr>
          <p:nvPr/>
        </p:nvSpPr>
        <p:spPr bwMode="auto">
          <a:xfrm>
            <a:off x="6168008" y="5589240"/>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err="1"/>
              <a:t>Ie</a:t>
            </a:r>
            <a:r>
              <a:rPr lang="en-CA" altLang="en-US" sz="1800" dirty="0"/>
              <a:t>: 8 years required to   reach Half - Life</a:t>
            </a:r>
          </a:p>
        </p:txBody>
      </p:sp>
      <p:sp>
        <p:nvSpPr>
          <p:cNvPr id="20" name="TextBox 19">
            <a:extLst>
              <a:ext uri="{FF2B5EF4-FFF2-40B4-BE49-F238E27FC236}">
                <a16:creationId xmlns:a16="http://schemas.microsoft.com/office/drawing/2014/main" id="{909CEEF0-633E-4CBE-AE4C-B70338671BF3}"/>
              </a:ext>
            </a:extLst>
          </p:cNvPr>
          <p:cNvSpPr txBox="1">
            <a:spLocks noChangeArrowheads="1"/>
          </p:cNvSpPr>
          <p:nvPr/>
        </p:nvSpPr>
        <p:spPr bwMode="auto">
          <a:xfrm>
            <a:off x="6168008" y="5949280"/>
            <a:ext cx="4464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a:t>Annually: L = 8  with N = 0.5</a:t>
            </a:r>
          </a:p>
        </p:txBody>
      </p:sp>
      <p:sp>
        <p:nvSpPr>
          <p:cNvPr id="13333" name="Text Box 5">
            <a:extLst>
              <a:ext uri="{FF2B5EF4-FFF2-40B4-BE49-F238E27FC236}">
                <a16:creationId xmlns:a16="http://schemas.microsoft.com/office/drawing/2014/main" id="{980DB4B5-732E-4796-A527-2AA366ED46B1}"/>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2"/>
              </a:rPr>
              <a:t>www.BCMath.ca</a:t>
            </a:r>
            <a:r>
              <a:rPr lang="en-US" altLang="en-US" sz="1000">
                <a:latin typeface="Arial" panose="020B0604020202020204" pitchFamily="34" charset="0"/>
              </a:rPr>
              <a:t> </a:t>
            </a:r>
          </a:p>
        </p:txBody>
      </p:sp>
      <p:sp>
        <p:nvSpPr>
          <p:cNvPr id="23" name="TextBox 22">
            <a:extLst>
              <a:ext uri="{FF2B5EF4-FFF2-40B4-BE49-F238E27FC236}">
                <a16:creationId xmlns:a16="http://schemas.microsoft.com/office/drawing/2014/main" id="{8B93D649-3CE7-40AD-989F-978EE5837F81}"/>
              </a:ext>
            </a:extLst>
          </p:cNvPr>
          <p:cNvSpPr txBox="1">
            <a:spLocks noChangeArrowheads="1"/>
          </p:cNvSpPr>
          <p:nvPr/>
        </p:nvSpPr>
        <p:spPr bwMode="auto">
          <a:xfrm>
            <a:off x="3215680" y="4725144"/>
            <a:ext cx="82089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Time elapsed/passed to go from initial amount to final amount</a:t>
            </a:r>
          </a:p>
        </p:txBody>
      </p:sp>
      <p:sp>
        <p:nvSpPr>
          <p:cNvPr id="24" name="TextBox 23">
            <a:extLst>
              <a:ext uri="{FF2B5EF4-FFF2-40B4-BE49-F238E27FC236}">
                <a16:creationId xmlns:a16="http://schemas.microsoft.com/office/drawing/2014/main" id="{7F432F6E-2A7E-4AA2-8359-846A37881D9E}"/>
              </a:ext>
            </a:extLst>
          </p:cNvPr>
          <p:cNvSpPr txBox="1">
            <a:spLocks noChangeArrowheads="1"/>
          </p:cNvSpPr>
          <p:nvPr/>
        </p:nvSpPr>
        <p:spPr bwMode="auto">
          <a:xfrm>
            <a:off x="5303912" y="1981289"/>
            <a:ext cx="51845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amount can be a dollar value, mass, or count.  In general, “I”  what you have at the beginning and “F” is what you have at  end</a:t>
            </a:r>
          </a:p>
        </p:txBody>
      </p:sp>
      <p:sp>
        <p:nvSpPr>
          <p:cNvPr id="25" name="TextBox 24">
            <a:extLst>
              <a:ext uri="{FF2B5EF4-FFF2-40B4-BE49-F238E27FC236}">
                <a16:creationId xmlns:a16="http://schemas.microsoft.com/office/drawing/2014/main" id="{F4954050-B284-42E7-85D8-A92C5F479D28}"/>
              </a:ext>
            </a:extLst>
          </p:cNvPr>
          <p:cNvSpPr txBox="1">
            <a:spLocks noChangeArrowheads="1"/>
          </p:cNvSpPr>
          <p:nvPr/>
        </p:nvSpPr>
        <p:spPr bwMode="auto">
          <a:xfrm>
            <a:off x="2999656" y="3356992"/>
            <a:ext cx="5184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How fast is the growth or decay is </a:t>
            </a:r>
            <a:r>
              <a:rPr lang="en-CA" altLang="en-US" sz="2000" dirty="0" err="1">
                <a:solidFill>
                  <a:srgbClr val="FF0000"/>
                </a:solidFill>
                <a:latin typeface="Arial" panose="020B0604020202020204" pitchFamily="34" charset="0"/>
              </a:rPr>
              <a:t>occuring</a:t>
            </a:r>
            <a:endParaRPr lang="en-CA" altLang="en-US" sz="2000" dirty="0">
              <a:solidFill>
                <a:srgbClr val="FF0000"/>
              </a:solidFill>
              <a:latin typeface="Arial" panose="020B0604020202020204" pitchFamily="34" charset="0"/>
            </a:endParaRPr>
          </a:p>
        </p:txBody>
      </p:sp>
      <p:sp>
        <p:nvSpPr>
          <p:cNvPr id="21" name="Rectangle 20">
            <a:extLst>
              <a:ext uri="{FF2B5EF4-FFF2-40B4-BE49-F238E27FC236}">
                <a16:creationId xmlns:a16="http://schemas.microsoft.com/office/drawing/2014/main" id="{57AF31BE-6F39-4212-B2A8-AE72F69C5C2E}"/>
              </a:ext>
            </a:extLst>
          </p:cNvPr>
          <p:cNvSpPr/>
          <p:nvPr/>
        </p:nvSpPr>
        <p:spPr>
          <a:xfrm>
            <a:off x="2783632" y="3501008"/>
            <a:ext cx="8928992"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14F8F2-6966-4BD5-A559-8E71A086BF0D}"/>
              </a:ext>
            </a:extLst>
          </p:cNvPr>
          <p:cNvSpPr txBox="1">
            <a:spLocks noChangeArrowheads="1"/>
          </p:cNvSpPr>
          <p:nvPr/>
        </p:nvSpPr>
        <p:spPr bwMode="auto">
          <a:xfrm>
            <a:off x="3215680" y="3645024"/>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NOTE: “I” and “F” will have the same unit of measurement</a:t>
            </a:r>
          </a:p>
        </p:txBody>
      </p:sp>
      <p:sp>
        <p:nvSpPr>
          <p:cNvPr id="27" name="TextBox 26">
            <a:extLst>
              <a:ext uri="{FF2B5EF4-FFF2-40B4-BE49-F238E27FC236}">
                <a16:creationId xmlns:a16="http://schemas.microsoft.com/office/drawing/2014/main" id="{0ADDBFE7-88A9-4346-968E-45C2408C2FC2}"/>
              </a:ext>
            </a:extLst>
          </p:cNvPr>
          <p:cNvSpPr txBox="1">
            <a:spLocks noChangeArrowheads="1"/>
          </p:cNvSpPr>
          <p:nvPr/>
        </p:nvSpPr>
        <p:spPr bwMode="auto">
          <a:xfrm>
            <a:off x="3575720" y="4077072"/>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Both are either in grams (weight), percentages (amount), count</a:t>
            </a:r>
          </a:p>
        </p:txBody>
      </p:sp>
      <p:sp>
        <p:nvSpPr>
          <p:cNvPr id="28" name="TextBox 27">
            <a:extLst>
              <a:ext uri="{FF2B5EF4-FFF2-40B4-BE49-F238E27FC236}">
                <a16:creationId xmlns:a16="http://schemas.microsoft.com/office/drawing/2014/main" id="{B540E061-EDDB-4C58-AFF7-FF4C8A73AEBC}"/>
              </a:ext>
            </a:extLst>
          </p:cNvPr>
          <p:cNvSpPr txBox="1">
            <a:spLocks noChangeArrowheads="1"/>
          </p:cNvSpPr>
          <p:nvPr/>
        </p:nvSpPr>
        <p:spPr bwMode="auto">
          <a:xfrm>
            <a:off x="3215680" y="4509120"/>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NOTE: “A” and “L” will have the same unit of measurement</a:t>
            </a:r>
          </a:p>
        </p:txBody>
      </p:sp>
      <p:sp>
        <p:nvSpPr>
          <p:cNvPr id="29" name="TextBox 28">
            <a:extLst>
              <a:ext uri="{FF2B5EF4-FFF2-40B4-BE49-F238E27FC236}">
                <a16:creationId xmlns:a16="http://schemas.microsoft.com/office/drawing/2014/main" id="{42D979D2-161A-4969-96D5-503673FE399C}"/>
              </a:ext>
            </a:extLst>
          </p:cNvPr>
          <p:cNvSpPr txBox="1">
            <a:spLocks noChangeArrowheads="1"/>
          </p:cNvSpPr>
          <p:nvPr/>
        </p:nvSpPr>
        <p:spPr bwMode="auto">
          <a:xfrm>
            <a:off x="3575720" y="4941168"/>
            <a:ext cx="77768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Both are either in days/minutes (time), scales (Richter scale), distance (meters)</a:t>
            </a:r>
          </a:p>
        </p:txBody>
      </p:sp>
      <p:sp>
        <p:nvSpPr>
          <p:cNvPr id="30" name="TextBox 29">
            <a:extLst>
              <a:ext uri="{FF2B5EF4-FFF2-40B4-BE49-F238E27FC236}">
                <a16:creationId xmlns:a16="http://schemas.microsoft.com/office/drawing/2014/main" id="{7E25B1BE-27FD-41E9-B39D-C5CEF3166C19}"/>
              </a:ext>
            </a:extLst>
          </p:cNvPr>
          <p:cNvSpPr txBox="1">
            <a:spLocks noChangeArrowheads="1"/>
          </p:cNvSpPr>
          <p:nvPr/>
        </p:nvSpPr>
        <p:spPr bwMode="auto">
          <a:xfrm>
            <a:off x="3287688" y="5673442"/>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“A” is how long it takes to go from “I” to “F”</a:t>
            </a:r>
          </a:p>
        </p:txBody>
      </p:sp>
      <p:sp>
        <p:nvSpPr>
          <p:cNvPr id="31" name="TextBox 30">
            <a:extLst>
              <a:ext uri="{FF2B5EF4-FFF2-40B4-BE49-F238E27FC236}">
                <a16:creationId xmlns:a16="http://schemas.microsoft.com/office/drawing/2014/main" id="{8D2A70DF-DA1F-476A-BA6E-BE43D8F34FFC}"/>
              </a:ext>
            </a:extLst>
          </p:cNvPr>
          <p:cNvSpPr txBox="1">
            <a:spLocks noChangeArrowheads="1"/>
          </p:cNvSpPr>
          <p:nvPr/>
        </p:nvSpPr>
        <p:spPr bwMode="auto">
          <a:xfrm>
            <a:off x="3287688" y="6125234"/>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“L” is how long it takes for “N” to occur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linds(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linds(horizontal)">
                                      <p:cBhvr>
                                        <p:cTn id="82" dur="500"/>
                                        <p:tgtEl>
                                          <p:spTgt spid="1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linds(horizontal)">
                                      <p:cBhvr>
                                        <p:cTn id="92" dur="500"/>
                                        <p:tgtEl>
                                          <p:spTgt spid="1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blinds(horizontal)">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blinds(horizontal)">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blinds(horizontal)">
                                      <p:cBhvr>
                                        <p:cTn id="1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P spid="24" grpId="0"/>
      <p:bldP spid="25" grpId="0"/>
      <p:bldP spid="21" grpId="0" animBg="1"/>
      <p:bldP spid="26" grpId="0"/>
      <p:bldP spid="27" grpId="0"/>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5CA6BE8A-90DF-4CDB-897E-0848EB665675}"/>
              </a:ext>
            </a:extLst>
          </p:cNvPr>
          <p:cNvSpPr>
            <a:spLocks noGrp="1"/>
          </p:cNvSpPr>
          <p:nvPr>
            <p:ph sz="quarter" idx="1"/>
          </p:nvPr>
        </p:nvSpPr>
        <p:spPr>
          <a:xfrm>
            <a:off x="335360" y="188640"/>
            <a:ext cx="11377264" cy="863600"/>
          </a:xfrm>
        </p:spPr>
        <p:txBody>
          <a:bodyPr/>
          <a:lstStyle/>
          <a:p>
            <a:pPr marL="0" indent="0">
              <a:buNone/>
            </a:pPr>
            <a:r>
              <a:rPr lang="en-CA" altLang="en-US" dirty="0"/>
              <a:t>Ex: Suppose a colony of 1000 rats triple every 2 weeks.   What will the population be after 100 days?</a:t>
            </a:r>
          </a:p>
        </p:txBody>
      </p:sp>
      <p:graphicFrame>
        <p:nvGraphicFramePr>
          <p:cNvPr id="15363" name="Object 2">
            <a:extLst>
              <a:ext uri="{FF2B5EF4-FFF2-40B4-BE49-F238E27FC236}">
                <a16:creationId xmlns:a16="http://schemas.microsoft.com/office/drawing/2014/main" id="{2C768DEF-E1DE-49C4-9BF9-5A0FD4DA6895}"/>
              </a:ext>
            </a:extLst>
          </p:cNvPr>
          <p:cNvGraphicFramePr>
            <a:graphicFrameLocks noChangeAspect="1"/>
          </p:cNvGraphicFramePr>
          <p:nvPr>
            <p:extLst>
              <p:ext uri="{D42A27DB-BD31-4B8C-83A1-F6EECF244321}">
                <p14:modId xmlns:p14="http://schemas.microsoft.com/office/powerpoint/2010/main" val="2797688901"/>
              </p:ext>
            </p:extLst>
          </p:nvPr>
        </p:nvGraphicFramePr>
        <p:xfrm>
          <a:off x="479376" y="1124744"/>
          <a:ext cx="1697037" cy="668337"/>
        </p:xfrm>
        <a:graphic>
          <a:graphicData uri="http://schemas.openxmlformats.org/presentationml/2006/ole">
            <mc:AlternateContent xmlns:mc="http://schemas.openxmlformats.org/markup-compatibility/2006">
              <mc:Choice xmlns:v="urn:schemas-microsoft-com:vml" Requires="v">
                <p:oleObj name="Equation" r:id="rId4" imgW="901309" imgH="355446" progId="Equation.DSMT4">
                  <p:embed/>
                </p:oleObj>
              </mc:Choice>
              <mc:Fallback>
                <p:oleObj name="Equation" r:id="rId4" imgW="901309" imgH="355446" progId="Equation.DSMT4">
                  <p:embed/>
                  <p:pic>
                    <p:nvPicPr>
                      <p:cNvPr id="15363" name="Object 2">
                        <a:extLst>
                          <a:ext uri="{FF2B5EF4-FFF2-40B4-BE49-F238E27FC236}">
                            <a16:creationId xmlns:a16="http://schemas.microsoft.com/office/drawing/2014/main" id="{2C768DEF-E1DE-49C4-9BF9-5A0FD4DA6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1124744"/>
                        <a:ext cx="1697037" cy="6683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a:extLst>
              <a:ext uri="{FF2B5EF4-FFF2-40B4-BE49-F238E27FC236}">
                <a16:creationId xmlns:a16="http://schemas.microsoft.com/office/drawing/2014/main" id="{A20806CB-0009-49A2-AF1C-0AE45D7E9503}"/>
              </a:ext>
            </a:extLst>
          </p:cNvPr>
          <p:cNvGraphicFramePr>
            <a:graphicFrameLocks noChangeAspect="1"/>
          </p:cNvGraphicFramePr>
          <p:nvPr>
            <p:extLst>
              <p:ext uri="{D42A27DB-BD31-4B8C-83A1-F6EECF244321}">
                <p14:modId xmlns:p14="http://schemas.microsoft.com/office/powerpoint/2010/main" val="858611009"/>
              </p:ext>
            </p:extLst>
          </p:nvPr>
        </p:nvGraphicFramePr>
        <p:xfrm>
          <a:off x="434628" y="2078385"/>
          <a:ext cx="2778125" cy="523875"/>
        </p:xfrm>
        <a:graphic>
          <a:graphicData uri="http://schemas.openxmlformats.org/presentationml/2006/ole">
            <mc:AlternateContent xmlns:mc="http://schemas.openxmlformats.org/markup-compatibility/2006">
              <mc:Choice xmlns:v="urn:schemas-microsoft-com:vml" Requires="v">
                <p:oleObj name="Equation" r:id="rId6" imgW="1345616" imgH="253890" progId="Equation.DSMT4">
                  <p:embed/>
                </p:oleObj>
              </mc:Choice>
              <mc:Fallback>
                <p:oleObj name="Equation" r:id="rId6" imgW="1345616" imgH="253890" progId="Equation.DSMT4">
                  <p:embed/>
                  <p:pic>
                    <p:nvPicPr>
                      <p:cNvPr id="6" name="Object 3">
                        <a:extLst>
                          <a:ext uri="{FF2B5EF4-FFF2-40B4-BE49-F238E27FC236}">
                            <a16:creationId xmlns:a16="http://schemas.microsoft.com/office/drawing/2014/main" id="{A20806CB-0009-49A2-AF1C-0AE45D7E95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628" y="2078385"/>
                        <a:ext cx="27781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97544B64-04BB-41D4-8848-A1F54463635C}"/>
              </a:ext>
            </a:extLst>
          </p:cNvPr>
          <p:cNvGraphicFramePr>
            <a:graphicFrameLocks noChangeAspect="1"/>
          </p:cNvGraphicFramePr>
          <p:nvPr>
            <p:extLst>
              <p:ext uri="{D42A27DB-BD31-4B8C-83A1-F6EECF244321}">
                <p14:modId xmlns:p14="http://schemas.microsoft.com/office/powerpoint/2010/main" val="1155160673"/>
              </p:ext>
            </p:extLst>
          </p:nvPr>
        </p:nvGraphicFramePr>
        <p:xfrm>
          <a:off x="3144491" y="2149822"/>
          <a:ext cx="1284287" cy="366712"/>
        </p:xfrm>
        <a:graphic>
          <a:graphicData uri="http://schemas.openxmlformats.org/presentationml/2006/ole">
            <mc:AlternateContent xmlns:mc="http://schemas.openxmlformats.org/markup-compatibility/2006">
              <mc:Choice xmlns:v="urn:schemas-microsoft-com:vml" Requires="v">
                <p:oleObj name="Equation" r:id="rId8" imgW="622080" imgH="177480" progId="Equation.DSMT4">
                  <p:embed/>
                </p:oleObj>
              </mc:Choice>
              <mc:Fallback>
                <p:oleObj name="Equation" r:id="rId8" imgW="622080" imgH="177480" progId="Equation.DSMT4">
                  <p:embed/>
                  <p:pic>
                    <p:nvPicPr>
                      <p:cNvPr id="7" name="Object 4">
                        <a:extLst>
                          <a:ext uri="{FF2B5EF4-FFF2-40B4-BE49-F238E27FC236}">
                            <a16:creationId xmlns:a16="http://schemas.microsoft.com/office/drawing/2014/main" id="{97544B64-04BB-41D4-8848-A1F5446363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491" y="2149822"/>
                        <a:ext cx="12842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98B2A67A-8C91-4152-AC6E-C4377A1A2662}"/>
              </a:ext>
            </a:extLst>
          </p:cNvPr>
          <p:cNvGraphicFramePr>
            <a:graphicFrameLocks noChangeAspect="1"/>
          </p:cNvGraphicFramePr>
          <p:nvPr>
            <p:extLst>
              <p:ext uri="{D42A27DB-BD31-4B8C-83A1-F6EECF244321}">
                <p14:modId xmlns:p14="http://schemas.microsoft.com/office/powerpoint/2010/main" val="2690261374"/>
              </p:ext>
            </p:extLst>
          </p:nvPr>
        </p:nvGraphicFramePr>
        <p:xfrm>
          <a:off x="363191" y="2751485"/>
          <a:ext cx="2752725" cy="523875"/>
        </p:xfrm>
        <a:graphic>
          <a:graphicData uri="http://schemas.openxmlformats.org/presentationml/2006/ole">
            <mc:AlternateContent xmlns:mc="http://schemas.openxmlformats.org/markup-compatibility/2006">
              <mc:Choice xmlns:v="urn:schemas-microsoft-com:vml" Requires="v">
                <p:oleObj name="Equation" r:id="rId10" imgW="1333500" imgH="254000" progId="Equation.DSMT4">
                  <p:embed/>
                </p:oleObj>
              </mc:Choice>
              <mc:Fallback>
                <p:oleObj name="Equation" r:id="rId10" imgW="1333500" imgH="254000" progId="Equation.DSMT4">
                  <p:embed/>
                  <p:pic>
                    <p:nvPicPr>
                      <p:cNvPr id="8" name="Object 5">
                        <a:extLst>
                          <a:ext uri="{FF2B5EF4-FFF2-40B4-BE49-F238E27FC236}">
                            <a16:creationId xmlns:a16="http://schemas.microsoft.com/office/drawing/2014/main" id="{98B2A67A-8C91-4152-AC6E-C4377A1A26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191" y="2751485"/>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A73E0D82-27E7-4461-8CC2-B17417714B42}"/>
              </a:ext>
            </a:extLst>
          </p:cNvPr>
          <p:cNvGraphicFramePr>
            <a:graphicFrameLocks noChangeAspect="1"/>
          </p:cNvGraphicFramePr>
          <p:nvPr>
            <p:extLst>
              <p:ext uri="{D42A27DB-BD31-4B8C-83A1-F6EECF244321}">
                <p14:modId xmlns:p14="http://schemas.microsoft.com/office/powerpoint/2010/main" val="227466502"/>
              </p:ext>
            </p:extLst>
          </p:nvPr>
        </p:nvGraphicFramePr>
        <p:xfrm>
          <a:off x="3071466" y="2794347"/>
          <a:ext cx="915987" cy="444500"/>
        </p:xfrm>
        <a:graphic>
          <a:graphicData uri="http://schemas.openxmlformats.org/presentationml/2006/ole">
            <mc:AlternateContent xmlns:mc="http://schemas.openxmlformats.org/markup-compatibility/2006">
              <mc:Choice xmlns:v="urn:schemas-microsoft-com:vml" Requires="v">
                <p:oleObj name="Equation" r:id="rId12" imgW="444240" imgH="215640" progId="Equation.DSMT4">
                  <p:embed/>
                </p:oleObj>
              </mc:Choice>
              <mc:Fallback>
                <p:oleObj name="Equation" r:id="rId12" imgW="444240" imgH="215640" progId="Equation.DSMT4">
                  <p:embed/>
                  <p:pic>
                    <p:nvPicPr>
                      <p:cNvPr id="9" name="Object 6">
                        <a:extLst>
                          <a:ext uri="{FF2B5EF4-FFF2-40B4-BE49-F238E27FC236}">
                            <a16:creationId xmlns:a16="http://schemas.microsoft.com/office/drawing/2014/main" id="{A73E0D82-27E7-4461-8CC2-B17417714B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1466" y="2794347"/>
                        <a:ext cx="915987"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CBC5E508-4871-4067-9310-5C280B19DD92}"/>
              </a:ext>
            </a:extLst>
          </p:cNvPr>
          <p:cNvGraphicFramePr>
            <a:graphicFrameLocks noChangeAspect="1"/>
          </p:cNvGraphicFramePr>
          <p:nvPr>
            <p:extLst>
              <p:ext uri="{D42A27DB-BD31-4B8C-83A1-F6EECF244321}">
                <p14:modId xmlns:p14="http://schemas.microsoft.com/office/powerpoint/2010/main" val="2846249422"/>
              </p:ext>
            </p:extLst>
          </p:nvPr>
        </p:nvGraphicFramePr>
        <p:xfrm>
          <a:off x="415578" y="3422998"/>
          <a:ext cx="3775075" cy="523875"/>
        </p:xfrm>
        <a:graphic>
          <a:graphicData uri="http://schemas.openxmlformats.org/presentationml/2006/ole">
            <mc:AlternateContent xmlns:mc="http://schemas.openxmlformats.org/markup-compatibility/2006">
              <mc:Choice xmlns:v="urn:schemas-microsoft-com:vml" Requires="v">
                <p:oleObj name="Equation" r:id="rId14" imgW="1828800" imgH="254000" progId="Equation.DSMT4">
                  <p:embed/>
                </p:oleObj>
              </mc:Choice>
              <mc:Fallback>
                <p:oleObj name="Equation" r:id="rId14" imgW="1828800" imgH="254000" progId="Equation.DSMT4">
                  <p:embed/>
                  <p:pic>
                    <p:nvPicPr>
                      <p:cNvPr id="10" name="Object 7">
                        <a:extLst>
                          <a:ext uri="{FF2B5EF4-FFF2-40B4-BE49-F238E27FC236}">
                            <a16:creationId xmlns:a16="http://schemas.microsoft.com/office/drawing/2014/main" id="{CBC5E508-4871-4067-9310-5C280B19DD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578" y="3422998"/>
                        <a:ext cx="37750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2494C8BB-382A-462D-BD43-248F7FFD6755}"/>
              </a:ext>
            </a:extLst>
          </p:cNvPr>
          <p:cNvGraphicFramePr>
            <a:graphicFrameLocks noChangeAspect="1"/>
          </p:cNvGraphicFramePr>
          <p:nvPr>
            <p:extLst>
              <p:ext uri="{D42A27DB-BD31-4B8C-83A1-F6EECF244321}">
                <p14:modId xmlns:p14="http://schemas.microsoft.com/office/powerpoint/2010/main" val="599024398"/>
              </p:ext>
            </p:extLst>
          </p:nvPr>
        </p:nvGraphicFramePr>
        <p:xfrm>
          <a:off x="4100165" y="3442047"/>
          <a:ext cx="1204912" cy="444500"/>
        </p:xfrm>
        <a:graphic>
          <a:graphicData uri="http://schemas.openxmlformats.org/presentationml/2006/ole">
            <mc:AlternateContent xmlns:mc="http://schemas.openxmlformats.org/markup-compatibility/2006">
              <mc:Choice xmlns:v="urn:schemas-microsoft-com:vml" Requires="v">
                <p:oleObj name="Equation" r:id="rId16" imgW="583920" imgH="215640" progId="Equation.DSMT4">
                  <p:embed/>
                </p:oleObj>
              </mc:Choice>
              <mc:Fallback>
                <p:oleObj name="Equation" r:id="rId16" imgW="583920" imgH="215640" progId="Equation.DSMT4">
                  <p:embed/>
                  <p:pic>
                    <p:nvPicPr>
                      <p:cNvPr id="11" name="Object 8">
                        <a:extLst>
                          <a:ext uri="{FF2B5EF4-FFF2-40B4-BE49-F238E27FC236}">
                            <a16:creationId xmlns:a16="http://schemas.microsoft.com/office/drawing/2014/main" id="{2494C8BB-382A-462D-BD43-248F7FFD67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00165" y="3442047"/>
                        <a:ext cx="12049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829B0DF5-250D-4A67-851C-F7B504596177}"/>
              </a:ext>
            </a:extLst>
          </p:cNvPr>
          <p:cNvGraphicFramePr>
            <a:graphicFrameLocks noChangeAspect="1"/>
          </p:cNvGraphicFramePr>
          <p:nvPr>
            <p:extLst>
              <p:ext uri="{D42A27DB-BD31-4B8C-83A1-F6EECF244321}">
                <p14:modId xmlns:p14="http://schemas.microsoft.com/office/powerpoint/2010/main" val="3204981941"/>
              </p:ext>
            </p:extLst>
          </p:nvPr>
        </p:nvGraphicFramePr>
        <p:xfrm>
          <a:off x="437802" y="4064348"/>
          <a:ext cx="4351338" cy="523875"/>
        </p:xfrm>
        <a:graphic>
          <a:graphicData uri="http://schemas.openxmlformats.org/presentationml/2006/ole">
            <mc:AlternateContent xmlns:mc="http://schemas.openxmlformats.org/markup-compatibility/2006">
              <mc:Choice xmlns:v="urn:schemas-microsoft-com:vml" Requires="v">
                <p:oleObj name="Equation" r:id="rId18" imgW="2108200" imgH="254000" progId="Equation.DSMT4">
                  <p:embed/>
                </p:oleObj>
              </mc:Choice>
              <mc:Fallback>
                <p:oleObj name="Equation" r:id="rId18" imgW="2108200" imgH="254000" progId="Equation.DSMT4">
                  <p:embed/>
                  <p:pic>
                    <p:nvPicPr>
                      <p:cNvPr id="12" name="Object 9">
                        <a:extLst>
                          <a:ext uri="{FF2B5EF4-FFF2-40B4-BE49-F238E27FC236}">
                            <a16:creationId xmlns:a16="http://schemas.microsoft.com/office/drawing/2014/main" id="{829B0DF5-250D-4A67-851C-F7B50459617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7802" y="4064348"/>
                        <a:ext cx="43513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653B8765-115F-40DD-B3F8-630E8108E5C2}"/>
              </a:ext>
            </a:extLst>
          </p:cNvPr>
          <p:cNvGraphicFramePr>
            <a:graphicFrameLocks noChangeAspect="1"/>
          </p:cNvGraphicFramePr>
          <p:nvPr>
            <p:extLst>
              <p:ext uri="{D42A27DB-BD31-4B8C-83A1-F6EECF244321}">
                <p14:modId xmlns:p14="http://schemas.microsoft.com/office/powerpoint/2010/main" val="3487215087"/>
              </p:ext>
            </p:extLst>
          </p:nvPr>
        </p:nvGraphicFramePr>
        <p:xfrm>
          <a:off x="4728815" y="4116734"/>
          <a:ext cx="1204912" cy="419100"/>
        </p:xfrm>
        <a:graphic>
          <a:graphicData uri="http://schemas.openxmlformats.org/presentationml/2006/ole">
            <mc:AlternateContent xmlns:mc="http://schemas.openxmlformats.org/markup-compatibility/2006">
              <mc:Choice xmlns:v="urn:schemas-microsoft-com:vml" Requires="v">
                <p:oleObj name="Equation" r:id="rId20" imgW="583920" imgH="203040" progId="Equation.DSMT4">
                  <p:embed/>
                </p:oleObj>
              </mc:Choice>
              <mc:Fallback>
                <p:oleObj name="Equation" r:id="rId20" imgW="583920" imgH="203040" progId="Equation.DSMT4">
                  <p:embed/>
                  <p:pic>
                    <p:nvPicPr>
                      <p:cNvPr id="13" name="Object 10">
                        <a:extLst>
                          <a:ext uri="{FF2B5EF4-FFF2-40B4-BE49-F238E27FC236}">
                            <a16:creationId xmlns:a16="http://schemas.microsoft.com/office/drawing/2014/main" id="{653B8765-115F-40DD-B3F8-630E8108E5C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8815" y="4116734"/>
                        <a:ext cx="1204912"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1">
            <a:extLst>
              <a:ext uri="{FF2B5EF4-FFF2-40B4-BE49-F238E27FC236}">
                <a16:creationId xmlns:a16="http://schemas.microsoft.com/office/drawing/2014/main" id="{C23077FC-68CD-4F39-B9B1-FB812D34EA58}"/>
              </a:ext>
            </a:extLst>
          </p:cNvPr>
          <p:cNvGraphicFramePr>
            <a:graphicFrameLocks noChangeAspect="1"/>
          </p:cNvGraphicFramePr>
          <p:nvPr>
            <p:extLst>
              <p:ext uri="{D42A27DB-BD31-4B8C-83A1-F6EECF244321}">
                <p14:modId xmlns:p14="http://schemas.microsoft.com/office/powerpoint/2010/main" val="1143169601"/>
              </p:ext>
            </p:extLst>
          </p:nvPr>
        </p:nvGraphicFramePr>
        <p:xfrm>
          <a:off x="6102002" y="2160935"/>
          <a:ext cx="1257300" cy="366713"/>
        </p:xfrm>
        <a:graphic>
          <a:graphicData uri="http://schemas.openxmlformats.org/presentationml/2006/ole">
            <mc:AlternateContent xmlns:mc="http://schemas.openxmlformats.org/markup-compatibility/2006">
              <mc:Choice xmlns:v="urn:schemas-microsoft-com:vml" Requires="v">
                <p:oleObj name="Equation" r:id="rId22" imgW="609480" imgH="177480" progId="Equation.DSMT4">
                  <p:embed/>
                </p:oleObj>
              </mc:Choice>
              <mc:Fallback>
                <p:oleObj name="Equation" r:id="rId22" imgW="609480" imgH="177480" progId="Equation.DSMT4">
                  <p:embed/>
                  <p:pic>
                    <p:nvPicPr>
                      <p:cNvPr id="14" name="Object 11">
                        <a:extLst>
                          <a:ext uri="{FF2B5EF4-FFF2-40B4-BE49-F238E27FC236}">
                            <a16:creationId xmlns:a16="http://schemas.microsoft.com/office/drawing/2014/main" id="{C23077FC-68CD-4F39-B9B1-FB812D34EA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02002" y="2160935"/>
                        <a:ext cx="12573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2">
            <a:extLst>
              <a:ext uri="{FF2B5EF4-FFF2-40B4-BE49-F238E27FC236}">
                <a16:creationId xmlns:a16="http://schemas.microsoft.com/office/drawing/2014/main" id="{0EFF12B2-5626-47BC-A89A-D0153D624767}"/>
              </a:ext>
            </a:extLst>
          </p:cNvPr>
          <p:cNvGraphicFramePr>
            <a:graphicFrameLocks noChangeAspect="1"/>
          </p:cNvGraphicFramePr>
          <p:nvPr>
            <p:extLst>
              <p:ext uri="{D42A27DB-BD31-4B8C-83A1-F6EECF244321}">
                <p14:modId xmlns:p14="http://schemas.microsoft.com/office/powerpoint/2010/main" val="1712699272"/>
              </p:ext>
            </p:extLst>
          </p:nvPr>
        </p:nvGraphicFramePr>
        <p:xfrm>
          <a:off x="6265516" y="2878484"/>
          <a:ext cx="865187" cy="368300"/>
        </p:xfrm>
        <a:graphic>
          <a:graphicData uri="http://schemas.openxmlformats.org/presentationml/2006/ole">
            <mc:AlternateContent xmlns:mc="http://schemas.openxmlformats.org/markup-compatibility/2006">
              <mc:Choice xmlns:v="urn:schemas-microsoft-com:vml" Requires="v">
                <p:oleObj name="Equation" r:id="rId24" imgW="419040" imgH="177480" progId="Equation.DSMT4">
                  <p:embed/>
                </p:oleObj>
              </mc:Choice>
              <mc:Fallback>
                <p:oleObj name="Equation" r:id="rId24" imgW="419040" imgH="177480" progId="Equation.DSMT4">
                  <p:embed/>
                  <p:pic>
                    <p:nvPicPr>
                      <p:cNvPr id="15" name="Object 12">
                        <a:extLst>
                          <a:ext uri="{FF2B5EF4-FFF2-40B4-BE49-F238E27FC236}">
                            <a16:creationId xmlns:a16="http://schemas.microsoft.com/office/drawing/2014/main" id="{0EFF12B2-5626-47BC-A89A-D0153D62476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65516" y="2878484"/>
                        <a:ext cx="8651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3">
            <a:extLst>
              <a:ext uri="{FF2B5EF4-FFF2-40B4-BE49-F238E27FC236}">
                <a16:creationId xmlns:a16="http://schemas.microsoft.com/office/drawing/2014/main" id="{BCFC5B72-C7CC-4DF6-A3B3-545C2D44755A}"/>
              </a:ext>
            </a:extLst>
          </p:cNvPr>
          <p:cNvGraphicFramePr>
            <a:graphicFrameLocks noChangeAspect="1"/>
          </p:cNvGraphicFramePr>
          <p:nvPr>
            <p:extLst>
              <p:ext uri="{D42A27DB-BD31-4B8C-83A1-F6EECF244321}">
                <p14:modId xmlns:p14="http://schemas.microsoft.com/office/powerpoint/2010/main" val="1775179816"/>
              </p:ext>
            </p:extLst>
          </p:nvPr>
        </p:nvGraphicFramePr>
        <p:xfrm>
          <a:off x="6179791" y="3442047"/>
          <a:ext cx="1152525" cy="366712"/>
        </p:xfrm>
        <a:graphic>
          <a:graphicData uri="http://schemas.openxmlformats.org/presentationml/2006/ole">
            <mc:AlternateContent xmlns:mc="http://schemas.openxmlformats.org/markup-compatibility/2006">
              <mc:Choice xmlns:v="urn:schemas-microsoft-com:vml" Requires="v">
                <p:oleObj name="Equation" r:id="rId26" imgW="558720" imgH="177480" progId="Equation.DSMT4">
                  <p:embed/>
                </p:oleObj>
              </mc:Choice>
              <mc:Fallback>
                <p:oleObj name="Equation" r:id="rId26" imgW="558720" imgH="177480" progId="Equation.DSMT4">
                  <p:embed/>
                  <p:pic>
                    <p:nvPicPr>
                      <p:cNvPr id="16" name="Object 13">
                        <a:extLst>
                          <a:ext uri="{FF2B5EF4-FFF2-40B4-BE49-F238E27FC236}">
                            <a16:creationId xmlns:a16="http://schemas.microsoft.com/office/drawing/2014/main" id="{BCFC5B72-C7CC-4DF6-A3B3-545C2D4475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9791" y="3442047"/>
                        <a:ext cx="1152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4">
            <a:extLst>
              <a:ext uri="{FF2B5EF4-FFF2-40B4-BE49-F238E27FC236}">
                <a16:creationId xmlns:a16="http://schemas.microsoft.com/office/drawing/2014/main" id="{4F01C0A1-11F6-41BC-B8B6-B5CE503799D4}"/>
              </a:ext>
            </a:extLst>
          </p:cNvPr>
          <p:cNvGraphicFramePr>
            <a:graphicFrameLocks noChangeAspect="1"/>
          </p:cNvGraphicFramePr>
          <p:nvPr>
            <p:extLst>
              <p:ext uri="{D42A27DB-BD31-4B8C-83A1-F6EECF244321}">
                <p14:modId xmlns:p14="http://schemas.microsoft.com/office/powerpoint/2010/main" val="2278549214"/>
              </p:ext>
            </p:extLst>
          </p:nvPr>
        </p:nvGraphicFramePr>
        <p:xfrm>
          <a:off x="6305203" y="4119909"/>
          <a:ext cx="942975" cy="342900"/>
        </p:xfrm>
        <a:graphic>
          <a:graphicData uri="http://schemas.openxmlformats.org/presentationml/2006/ole">
            <mc:AlternateContent xmlns:mc="http://schemas.openxmlformats.org/markup-compatibility/2006">
              <mc:Choice xmlns:v="urn:schemas-microsoft-com:vml" Requires="v">
                <p:oleObj name="Equation" r:id="rId28" imgW="457200" imgH="164880" progId="Equation.DSMT4">
                  <p:embed/>
                </p:oleObj>
              </mc:Choice>
              <mc:Fallback>
                <p:oleObj name="Equation" r:id="rId28" imgW="457200" imgH="164880" progId="Equation.DSMT4">
                  <p:embed/>
                  <p:pic>
                    <p:nvPicPr>
                      <p:cNvPr id="17" name="Object 14">
                        <a:extLst>
                          <a:ext uri="{FF2B5EF4-FFF2-40B4-BE49-F238E27FC236}">
                            <a16:creationId xmlns:a16="http://schemas.microsoft.com/office/drawing/2014/main" id="{4F01C0A1-11F6-41BC-B8B6-B5CE503799D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05203" y="4119909"/>
                        <a:ext cx="9429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5">
            <a:extLst>
              <a:ext uri="{FF2B5EF4-FFF2-40B4-BE49-F238E27FC236}">
                <a16:creationId xmlns:a16="http://schemas.microsoft.com/office/drawing/2014/main" id="{74726A1D-1566-4479-9296-9DF19B9989DF}"/>
              </a:ext>
            </a:extLst>
          </p:cNvPr>
          <p:cNvGraphicFramePr>
            <a:graphicFrameLocks noChangeAspect="1"/>
          </p:cNvGraphicFramePr>
          <p:nvPr>
            <p:extLst>
              <p:ext uri="{D42A27DB-BD31-4B8C-83A1-F6EECF244321}">
                <p14:modId xmlns:p14="http://schemas.microsoft.com/office/powerpoint/2010/main" val="1856267720"/>
              </p:ext>
            </p:extLst>
          </p:nvPr>
        </p:nvGraphicFramePr>
        <p:xfrm>
          <a:off x="410816" y="4737448"/>
          <a:ext cx="2752725" cy="523875"/>
        </p:xfrm>
        <a:graphic>
          <a:graphicData uri="http://schemas.openxmlformats.org/presentationml/2006/ole">
            <mc:AlternateContent xmlns:mc="http://schemas.openxmlformats.org/markup-compatibility/2006">
              <mc:Choice xmlns:v="urn:schemas-microsoft-com:vml" Requires="v">
                <p:oleObj name="Equation" r:id="rId30" imgW="1333500" imgH="254000" progId="Equation.DSMT4">
                  <p:embed/>
                </p:oleObj>
              </mc:Choice>
              <mc:Fallback>
                <p:oleObj name="Equation" r:id="rId30" imgW="1333500" imgH="254000" progId="Equation.DSMT4">
                  <p:embed/>
                  <p:pic>
                    <p:nvPicPr>
                      <p:cNvPr id="18" name="Object 15">
                        <a:extLst>
                          <a:ext uri="{FF2B5EF4-FFF2-40B4-BE49-F238E27FC236}">
                            <a16:creationId xmlns:a16="http://schemas.microsoft.com/office/drawing/2014/main" id="{74726A1D-1566-4479-9296-9DF19B9989D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0816" y="4737448"/>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6">
            <a:extLst>
              <a:ext uri="{FF2B5EF4-FFF2-40B4-BE49-F238E27FC236}">
                <a16:creationId xmlns:a16="http://schemas.microsoft.com/office/drawing/2014/main" id="{8AF2BA3A-577B-4F3C-A047-EC5DA00CFB99}"/>
              </a:ext>
            </a:extLst>
          </p:cNvPr>
          <p:cNvGraphicFramePr>
            <a:graphicFrameLocks noChangeAspect="1"/>
          </p:cNvGraphicFramePr>
          <p:nvPr>
            <p:extLst>
              <p:ext uri="{D42A27DB-BD31-4B8C-83A1-F6EECF244321}">
                <p14:modId xmlns:p14="http://schemas.microsoft.com/office/powerpoint/2010/main" val="2735041644"/>
              </p:ext>
            </p:extLst>
          </p:nvPr>
        </p:nvGraphicFramePr>
        <p:xfrm>
          <a:off x="3836641" y="4580285"/>
          <a:ext cx="2332037" cy="733425"/>
        </p:xfrm>
        <a:graphic>
          <a:graphicData uri="http://schemas.openxmlformats.org/presentationml/2006/ole">
            <mc:AlternateContent xmlns:mc="http://schemas.openxmlformats.org/markup-compatibility/2006">
              <mc:Choice xmlns:v="urn:schemas-microsoft-com:vml" Requires="v">
                <p:oleObj name="Equation" r:id="rId32" imgW="1130040" imgH="355320" progId="Equation.DSMT4">
                  <p:embed/>
                </p:oleObj>
              </mc:Choice>
              <mc:Fallback>
                <p:oleObj name="Equation" r:id="rId32" imgW="1130040" imgH="355320" progId="Equation.DSMT4">
                  <p:embed/>
                  <p:pic>
                    <p:nvPicPr>
                      <p:cNvPr id="19" name="Object 16">
                        <a:extLst>
                          <a:ext uri="{FF2B5EF4-FFF2-40B4-BE49-F238E27FC236}">
                            <a16:creationId xmlns:a16="http://schemas.microsoft.com/office/drawing/2014/main" id="{8AF2BA3A-577B-4F3C-A047-EC5DA00CFB9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836641" y="4580285"/>
                        <a:ext cx="23320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7">
            <a:extLst>
              <a:ext uri="{FF2B5EF4-FFF2-40B4-BE49-F238E27FC236}">
                <a16:creationId xmlns:a16="http://schemas.microsoft.com/office/drawing/2014/main" id="{CD3EC9DB-2037-4EA8-9BD5-C25C39DDE18B}"/>
              </a:ext>
            </a:extLst>
          </p:cNvPr>
          <p:cNvGraphicFramePr>
            <a:graphicFrameLocks noChangeAspect="1"/>
          </p:cNvGraphicFramePr>
          <p:nvPr>
            <p:extLst>
              <p:ext uri="{D42A27DB-BD31-4B8C-83A1-F6EECF244321}">
                <p14:modId xmlns:p14="http://schemas.microsoft.com/office/powerpoint/2010/main" val="3232426103"/>
              </p:ext>
            </p:extLst>
          </p:nvPr>
        </p:nvGraphicFramePr>
        <p:xfrm>
          <a:off x="4201765" y="5215285"/>
          <a:ext cx="2254250" cy="760413"/>
        </p:xfrm>
        <a:graphic>
          <a:graphicData uri="http://schemas.openxmlformats.org/presentationml/2006/ole">
            <mc:AlternateContent xmlns:mc="http://schemas.openxmlformats.org/markup-compatibility/2006">
              <mc:Choice xmlns:v="urn:schemas-microsoft-com:vml" Requires="v">
                <p:oleObj name="Equation" r:id="rId34" imgW="1091880" imgH="368280" progId="Equation.DSMT4">
                  <p:embed/>
                </p:oleObj>
              </mc:Choice>
              <mc:Fallback>
                <p:oleObj name="Equation" r:id="rId34" imgW="1091880" imgH="368280" progId="Equation.DSMT4">
                  <p:embed/>
                  <p:pic>
                    <p:nvPicPr>
                      <p:cNvPr id="20" name="Object 17">
                        <a:extLst>
                          <a:ext uri="{FF2B5EF4-FFF2-40B4-BE49-F238E27FC236}">
                            <a16:creationId xmlns:a16="http://schemas.microsoft.com/office/drawing/2014/main" id="{CD3EC9DB-2037-4EA8-9BD5-C25C39DDE18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201765" y="5215285"/>
                        <a:ext cx="225425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8">
            <a:extLst>
              <a:ext uri="{FF2B5EF4-FFF2-40B4-BE49-F238E27FC236}">
                <a16:creationId xmlns:a16="http://schemas.microsoft.com/office/drawing/2014/main" id="{8F237CFD-5D27-477D-8AF6-3D3A5F4CDED2}"/>
              </a:ext>
            </a:extLst>
          </p:cNvPr>
          <p:cNvGraphicFramePr>
            <a:graphicFrameLocks noChangeAspect="1"/>
          </p:cNvGraphicFramePr>
          <p:nvPr>
            <p:extLst>
              <p:ext uri="{D42A27DB-BD31-4B8C-83A1-F6EECF244321}">
                <p14:modId xmlns:p14="http://schemas.microsoft.com/office/powerpoint/2010/main" val="2191626327"/>
              </p:ext>
            </p:extLst>
          </p:nvPr>
        </p:nvGraphicFramePr>
        <p:xfrm>
          <a:off x="3647728" y="5877272"/>
          <a:ext cx="3249613" cy="601662"/>
        </p:xfrm>
        <a:graphic>
          <a:graphicData uri="http://schemas.openxmlformats.org/presentationml/2006/ole">
            <mc:AlternateContent xmlns:mc="http://schemas.openxmlformats.org/markup-compatibility/2006">
              <mc:Choice xmlns:v="urn:schemas-microsoft-com:vml" Requires="v">
                <p:oleObj name="Equation" r:id="rId36" imgW="1574640" imgH="291960" progId="Equation.DSMT4">
                  <p:embed/>
                </p:oleObj>
              </mc:Choice>
              <mc:Fallback>
                <p:oleObj name="Equation" r:id="rId36" imgW="1574640" imgH="291960" progId="Equation.DSMT4">
                  <p:embed/>
                  <p:pic>
                    <p:nvPicPr>
                      <p:cNvPr id="21" name="Object 18">
                        <a:extLst>
                          <a:ext uri="{FF2B5EF4-FFF2-40B4-BE49-F238E27FC236}">
                            <a16:creationId xmlns:a16="http://schemas.microsoft.com/office/drawing/2014/main" id="{8F237CFD-5D27-477D-8AF6-3D3A5F4CDED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647728" y="5877272"/>
                        <a:ext cx="3249613"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9">
            <a:extLst>
              <a:ext uri="{FF2B5EF4-FFF2-40B4-BE49-F238E27FC236}">
                <a16:creationId xmlns:a16="http://schemas.microsoft.com/office/drawing/2014/main" id="{E2F1CF72-886D-4A61-9E4D-927D294A05CB}"/>
              </a:ext>
            </a:extLst>
          </p:cNvPr>
          <p:cNvGraphicFramePr>
            <a:graphicFrameLocks noChangeAspect="1"/>
          </p:cNvGraphicFramePr>
          <p:nvPr>
            <p:extLst>
              <p:ext uri="{D42A27DB-BD31-4B8C-83A1-F6EECF244321}">
                <p14:modId xmlns:p14="http://schemas.microsoft.com/office/powerpoint/2010/main" val="2858905654"/>
              </p:ext>
            </p:extLst>
          </p:nvPr>
        </p:nvGraphicFramePr>
        <p:xfrm>
          <a:off x="6960096" y="5877272"/>
          <a:ext cx="2913062" cy="696913"/>
        </p:xfrm>
        <a:graphic>
          <a:graphicData uri="http://schemas.openxmlformats.org/presentationml/2006/ole">
            <mc:AlternateContent xmlns:mc="http://schemas.openxmlformats.org/markup-compatibility/2006">
              <mc:Choice xmlns:v="urn:schemas-microsoft-com:vml" Requires="v">
                <p:oleObj name="Equation" r:id="rId38" imgW="850680" imgH="203040" progId="Equation.DSMT4">
                  <p:embed/>
                </p:oleObj>
              </mc:Choice>
              <mc:Fallback>
                <p:oleObj name="Equation" r:id="rId38" imgW="850680" imgH="203040" progId="Equation.DSMT4">
                  <p:embed/>
                  <p:pic>
                    <p:nvPicPr>
                      <p:cNvPr id="22" name="Object 19">
                        <a:extLst>
                          <a:ext uri="{FF2B5EF4-FFF2-40B4-BE49-F238E27FC236}">
                            <a16:creationId xmlns:a16="http://schemas.microsoft.com/office/drawing/2014/main" id="{E2F1CF72-886D-4A61-9E4D-927D294A05CB}"/>
                          </a:ext>
                        </a:extLst>
                      </p:cNvPr>
                      <p:cNvPicPr>
                        <a:picLocks noChangeAspect="1" noChangeArrowheads="1"/>
                      </p:cNvPicPr>
                      <p:nvPr/>
                    </p:nvPicPr>
                    <p:blipFill>
                      <a:blip r:embed="rId39"/>
                      <a:srcRect/>
                      <a:stretch>
                        <a:fillRect/>
                      </a:stretch>
                    </p:blipFill>
                    <p:spPr bwMode="auto">
                      <a:xfrm>
                        <a:off x="6960096" y="5877272"/>
                        <a:ext cx="2913062" cy="696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a:extLst>
              <a:ext uri="{FF2B5EF4-FFF2-40B4-BE49-F238E27FC236}">
                <a16:creationId xmlns:a16="http://schemas.microsoft.com/office/drawing/2014/main" id="{FE820706-5E5E-410D-AF31-88DD66FC13BA}"/>
              </a:ext>
            </a:extLst>
          </p:cNvPr>
          <p:cNvSpPr txBox="1">
            <a:spLocks noChangeArrowheads="1"/>
          </p:cNvSpPr>
          <p:nvPr/>
        </p:nvSpPr>
        <p:spPr bwMode="auto">
          <a:xfrm>
            <a:off x="7392144" y="4725144"/>
            <a:ext cx="38827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After 100 days the population</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of rats will be 2,55,638</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500"/>
                                        <p:tgtEl>
                                          <p:spTgt spid="1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linds(horizontal)">
                                      <p:cBhvr>
                                        <p:cTn id="72" dur="500"/>
                                        <p:tgtEl>
                                          <p:spTgt spid="1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linds(horizontal)">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linds(horizontal)">
                                      <p:cBhvr>
                                        <p:cTn id="82" dur="500"/>
                                        <p:tgtEl>
                                          <p:spTgt spid="2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7A7E3A76-804F-4E4D-B40F-7CE5710590B2}"/>
              </a:ext>
            </a:extLst>
          </p:cNvPr>
          <p:cNvSpPr>
            <a:spLocks noGrp="1"/>
          </p:cNvSpPr>
          <p:nvPr>
            <p:ph idx="1"/>
          </p:nvPr>
        </p:nvSpPr>
        <p:spPr>
          <a:xfrm>
            <a:off x="407368" y="332656"/>
            <a:ext cx="10873207" cy="864096"/>
          </a:xfrm>
        </p:spPr>
        <p:txBody>
          <a:bodyPr/>
          <a:lstStyle/>
          <a:p>
            <a:pPr eaLnBrk="1" hangingPunct="1">
              <a:buFont typeface="Arial" panose="020B0604020202020204" pitchFamily="34" charset="0"/>
              <a:buNone/>
            </a:pPr>
            <a:r>
              <a:rPr lang="en-CA" altLang="en-US" sz="2300" dirty="0">
                <a:latin typeface="Century" panose="02040604050505020304" pitchFamily="18" charset="0"/>
              </a:rPr>
              <a:t>Ex: A colony of cockroaches started with 12 and doubles every 15 days, </a:t>
            </a:r>
          </a:p>
        </p:txBody>
      </p:sp>
      <p:sp>
        <p:nvSpPr>
          <p:cNvPr id="17435" name="Text Box 5">
            <a:extLst>
              <a:ext uri="{FF2B5EF4-FFF2-40B4-BE49-F238E27FC236}">
                <a16:creationId xmlns:a16="http://schemas.microsoft.com/office/drawing/2014/main" id="{9B5DE700-6173-4FFF-A034-CEF815F36482}"/>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sp>
        <p:nvSpPr>
          <p:cNvPr id="28" name="Content Placeholder 2">
            <a:extLst>
              <a:ext uri="{FF2B5EF4-FFF2-40B4-BE49-F238E27FC236}">
                <a16:creationId xmlns:a16="http://schemas.microsoft.com/office/drawing/2014/main" id="{3C9A49B0-5A97-40E5-98DA-33A5643A0C9A}"/>
              </a:ext>
            </a:extLst>
          </p:cNvPr>
          <p:cNvSpPr txBox="1">
            <a:spLocks/>
          </p:cNvSpPr>
          <p:nvPr/>
        </p:nvSpPr>
        <p:spPr bwMode="auto">
          <a:xfrm>
            <a:off x="1593058" y="784672"/>
            <a:ext cx="8429625" cy="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a) How many cockroaches will there be in 60 days?</a:t>
            </a:r>
          </a:p>
        </p:txBody>
      </p:sp>
      <p:sp>
        <p:nvSpPr>
          <p:cNvPr id="29" name="Content Placeholder 2">
            <a:extLst>
              <a:ext uri="{FF2B5EF4-FFF2-40B4-BE49-F238E27FC236}">
                <a16:creationId xmlns:a16="http://schemas.microsoft.com/office/drawing/2014/main" id="{12CBE53D-1799-4496-8900-AF50A0423AF9}"/>
              </a:ext>
            </a:extLst>
          </p:cNvPr>
          <p:cNvSpPr txBox="1">
            <a:spLocks/>
          </p:cNvSpPr>
          <p:nvPr/>
        </p:nvSpPr>
        <p:spPr bwMode="auto">
          <a:xfrm>
            <a:off x="1593057" y="1268761"/>
            <a:ext cx="8429625" cy="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b) After how many days will the population be over 10,000?</a:t>
            </a:r>
          </a:p>
        </p:txBody>
      </p:sp>
      <p:sp>
        <p:nvSpPr>
          <p:cNvPr id="30" name="Content Placeholder 2">
            <a:extLst>
              <a:ext uri="{FF2B5EF4-FFF2-40B4-BE49-F238E27FC236}">
                <a16:creationId xmlns:a16="http://schemas.microsoft.com/office/drawing/2014/main" id="{7A4D3BEF-4000-44E5-B6F9-B9B905B70379}"/>
              </a:ext>
            </a:extLst>
          </p:cNvPr>
          <p:cNvSpPr txBox="1">
            <a:spLocks/>
          </p:cNvSpPr>
          <p:nvPr/>
        </p:nvSpPr>
        <p:spPr bwMode="auto">
          <a:xfrm>
            <a:off x="1631505" y="1745220"/>
            <a:ext cx="8429625" cy="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c) What is the annual rate of growth?</a:t>
            </a:r>
          </a:p>
        </p:txBody>
      </p:sp>
      <p:graphicFrame>
        <p:nvGraphicFramePr>
          <p:cNvPr id="32" name="Object 2">
            <a:extLst>
              <a:ext uri="{FF2B5EF4-FFF2-40B4-BE49-F238E27FC236}">
                <a16:creationId xmlns:a16="http://schemas.microsoft.com/office/drawing/2014/main" id="{BCB494E9-CCA6-4C99-88A7-38C29555E74A}"/>
              </a:ext>
            </a:extLst>
          </p:cNvPr>
          <p:cNvGraphicFramePr>
            <a:graphicFrameLocks noChangeAspect="1"/>
          </p:cNvGraphicFramePr>
          <p:nvPr>
            <p:extLst>
              <p:ext uri="{D42A27DB-BD31-4B8C-83A1-F6EECF244321}">
                <p14:modId xmlns:p14="http://schemas.microsoft.com/office/powerpoint/2010/main" val="2906161971"/>
              </p:ext>
            </p:extLst>
          </p:nvPr>
        </p:nvGraphicFramePr>
        <p:xfrm>
          <a:off x="1707840" y="2251321"/>
          <a:ext cx="2222500" cy="419100"/>
        </p:xfrm>
        <a:graphic>
          <a:graphicData uri="http://schemas.openxmlformats.org/presentationml/2006/ole">
            <mc:AlternateContent xmlns:mc="http://schemas.openxmlformats.org/markup-compatibility/2006">
              <mc:Choice xmlns:v="urn:schemas-microsoft-com:vml" Requires="v">
                <p:oleObj name="Equation" r:id="rId5" imgW="1345616" imgH="253890" progId="Equation.DSMT4">
                  <p:embed/>
                </p:oleObj>
              </mc:Choice>
              <mc:Fallback>
                <p:oleObj name="Equation" r:id="rId5" imgW="1345616" imgH="253890" progId="Equation.DSMT4">
                  <p:embed/>
                  <p:pic>
                    <p:nvPicPr>
                      <p:cNvPr id="32" name="Object 2">
                        <a:extLst>
                          <a:ext uri="{FF2B5EF4-FFF2-40B4-BE49-F238E27FC236}">
                            <a16:creationId xmlns:a16="http://schemas.microsoft.com/office/drawing/2014/main" id="{BCB494E9-CCA6-4C99-88A7-38C29555E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7840" y="2251321"/>
                        <a:ext cx="22225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3">
            <a:extLst>
              <a:ext uri="{FF2B5EF4-FFF2-40B4-BE49-F238E27FC236}">
                <a16:creationId xmlns:a16="http://schemas.microsoft.com/office/drawing/2014/main" id="{E3E2DDDA-6685-411E-8FB0-871F9F8671B4}"/>
              </a:ext>
            </a:extLst>
          </p:cNvPr>
          <p:cNvGraphicFramePr>
            <a:graphicFrameLocks noChangeAspect="1"/>
          </p:cNvGraphicFramePr>
          <p:nvPr>
            <p:extLst>
              <p:ext uri="{D42A27DB-BD31-4B8C-83A1-F6EECF244321}">
                <p14:modId xmlns:p14="http://schemas.microsoft.com/office/powerpoint/2010/main" val="663783961"/>
              </p:ext>
            </p:extLst>
          </p:nvPr>
        </p:nvGraphicFramePr>
        <p:xfrm>
          <a:off x="3912877" y="2295771"/>
          <a:ext cx="1760538" cy="312738"/>
        </p:xfrm>
        <a:graphic>
          <a:graphicData uri="http://schemas.openxmlformats.org/presentationml/2006/ole">
            <mc:AlternateContent xmlns:mc="http://schemas.openxmlformats.org/markup-compatibility/2006">
              <mc:Choice xmlns:v="urn:schemas-microsoft-com:vml" Requires="v">
                <p:oleObj name="Equation" r:id="rId7" imgW="1066800" imgH="190500" progId="Equation.DSMT4">
                  <p:embed/>
                </p:oleObj>
              </mc:Choice>
              <mc:Fallback>
                <p:oleObj name="Equation" r:id="rId7" imgW="1066800" imgH="190500" progId="Equation.DSMT4">
                  <p:embed/>
                  <p:pic>
                    <p:nvPicPr>
                      <p:cNvPr id="33" name="Object 3">
                        <a:extLst>
                          <a:ext uri="{FF2B5EF4-FFF2-40B4-BE49-F238E27FC236}">
                            <a16:creationId xmlns:a16="http://schemas.microsoft.com/office/drawing/2014/main" id="{E3E2DDDA-6685-411E-8FB0-871F9F8671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77" y="2295771"/>
                        <a:ext cx="1760538"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4">
            <a:extLst>
              <a:ext uri="{FF2B5EF4-FFF2-40B4-BE49-F238E27FC236}">
                <a16:creationId xmlns:a16="http://schemas.microsoft.com/office/drawing/2014/main" id="{FADBE08C-CF30-4F01-B6D7-4CA79EDF35CD}"/>
              </a:ext>
            </a:extLst>
          </p:cNvPr>
          <p:cNvGraphicFramePr>
            <a:graphicFrameLocks noChangeAspect="1"/>
          </p:cNvGraphicFramePr>
          <p:nvPr>
            <p:extLst>
              <p:ext uri="{D42A27DB-BD31-4B8C-83A1-F6EECF244321}">
                <p14:modId xmlns:p14="http://schemas.microsoft.com/office/powerpoint/2010/main" val="1813893022"/>
              </p:ext>
            </p:extLst>
          </p:nvPr>
        </p:nvGraphicFramePr>
        <p:xfrm>
          <a:off x="1652278" y="2767259"/>
          <a:ext cx="2201863" cy="419100"/>
        </p:xfrm>
        <a:graphic>
          <a:graphicData uri="http://schemas.openxmlformats.org/presentationml/2006/ole">
            <mc:AlternateContent xmlns:mc="http://schemas.openxmlformats.org/markup-compatibility/2006">
              <mc:Choice xmlns:v="urn:schemas-microsoft-com:vml" Requires="v">
                <p:oleObj name="Equation" r:id="rId9" imgW="1333500" imgH="254000" progId="Equation.DSMT4">
                  <p:embed/>
                </p:oleObj>
              </mc:Choice>
              <mc:Fallback>
                <p:oleObj name="Equation" r:id="rId9" imgW="1333500" imgH="254000" progId="Equation.DSMT4">
                  <p:embed/>
                  <p:pic>
                    <p:nvPicPr>
                      <p:cNvPr id="34" name="Object 4">
                        <a:extLst>
                          <a:ext uri="{FF2B5EF4-FFF2-40B4-BE49-F238E27FC236}">
                            <a16:creationId xmlns:a16="http://schemas.microsoft.com/office/drawing/2014/main" id="{FADBE08C-CF30-4F01-B6D7-4CA79EDF35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2278" y="2767259"/>
                        <a:ext cx="2201863"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5">
            <a:extLst>
              <a:ext uri="{FF2B5EF4-FFF2-40B4-BE49-F238E27FC236}">
                <a16:creationId xmlns:a16="http://schemas.microsoft.com/office/drawing/2014/main" id="{B54D25B2-64FD-4032-BAB4-4C9D3FB40B3D}"/>
              </a:ext>
            </a:extLst>
          </p:cNvPr>
          <p:cNvGraphicFramePr>
            <a:graphicFrameLocks noChangeAspect="1"/>
          </p:cNvGraphicFramePr>
          <p:nvPr>
            <p:extLst>
              <p:ext uri="{D42A27DB-BD31-4B8C-83A1-F6EECF244321}">
                <p14:modId xmlns:p14="http://schemas.microsoft.com/office/powerpoint/2010/main" val="3510830287"/>
              </p:ext>
            </p:extLst>
          </p:nvPr>
        </p:nvGraphicFramePr>
        <p:xfrm>
          <a:off x="3954153" y="2762496"/>
          <a:ext cx="879475" cy="312738"/>
        </p:xfrm>
        <a:graphic>
          <a:graphicData uri="http://schemas.openxmlformats.org/presentationml/2006/ole">
            <mc:AlternateContent xmlns:mc="http://schemas.openxmlformats.org/markup-compatibility/2006">
              <mc:Choice xmlns:v="urn:schemas-microsoft-com:vml" Requires="v">
                <p:oleObj name="Equation" r:id="rId11" imgW="533169" imgH="190417" progId="Equation.DSMT4">
                  <p:embed/>
                </p:oleObj>
              </mc:Choice>
              <mc:Fallback>
                <p:oleObj name="Equation" r:id="rId11" imgW="533169" imgH="190417" progId="Equation.DSMT4">
                  <p:embed/>
                  <p:pic>
                    <p:nvPicPr>
                      <p:cNvPr id="35" name="Object 5">
                        <a:extLst>
                          <a:ext uri="{FF2B5EF4-FFF2-40B4-BE49-F238E27FC236}">
                            <a16:creationId xmlns:a16="http://schemas.microsoft.com/office/drawing/2014/main" id="{B54D25B2-64FD-4032-BAB4-4C9D3FB40B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4153" y="2762496"/>
                        <a:ext cx="8794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6">
            <a:extLst>
              <a:ext uri="{FF2B5EF4-FFF2-40B4-BE49-F238E27FC236}">
                <a16:creationId xmlns:a16="http://schemas.microsoft.com/office/drawing/2014/main" id="{0AAD4F42-2DF2-4D6B-8BCF-D8FC9A42FAB2}"/>
              </a:ext>
            </a:extLst>
          </p:cNvPr>
          <p:cNvGraphicFramePr>
            <a:graphicFrameLocks noChangeAspect="1"/>
          </p:cNvGraphicFramePr>
          <p:nvPr>
            <p:extLst>
              <p:ext uri="{D42A27DB-BD31-4B8C-83A1-F6EECF244321}">
                <p14:modId xmlns:p14="http://schemas.microsoft.com/office/powerpoint/2010/main" val="917888717"/>
              </p:ext>
            </p:extLst>
          </p:nvPr>
        </p:nvGraphicFramePr>
        <p:xfrm>
          <a:off x="1688791" y="4369046"/>
          <a:ext cx="3019425" cy="419100"/>
        </p:xfrm>
        <a:graphic>
          <a:graphicData uri="http://schemas.openxmlformats.org/presentationml/2006/ole">
            <mc:AlternateContent xmlns:mc="http://schemas.openxmlformats.org/markup-compatibility/2006">
              <mc:Choice xmlns:v="urn:schemas-microsoft-com:vml" Requires="v">
                <p:oleObj name="Equation" r:id="rId13" imgW="1828800" imgH="254000" progId="Equation.DSMT4">
                  <p:embed/>
                </p:oleObj>
              </mc:Choice>
              <mc:Fallback>
                <p:oleObj name="Equation" r:id="rId13" imgW="1828800" imgH="254000" progId="Equation.DSMT4">
                  <p:embed/>
                  <p:pic>
                    <p:nvPicPr>
                      <p:cNvPr id="36" name="Object 6">
                        <a:extLst>
                          <a:ext uri="{FF2B5EF4-FFF2-40B4-BE49-F238E27FC236}">
                            <a16:creationId xmlns:a16="http://schemas.microsoft.com/office/drawing/2014/main" id="{0AAD4F42-2DF2-4D6B-8BCF-D8FC9A42FA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8791" y="4369046"/>
                        <a:ext cx="3019425"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 name="Object 7">
            <a:extLst>
              <a:ext uri="{FF2B5EF4-FFF2-40B4-BE49-F238E27FC236}">
                <a16:creationId xmlns:a16="http://schemas.microsoft.com/office/drawing/2014/main" id="{51C632D1-8AD8-4999-8DC9-D9B9079F6962}"/>
              </a:ext>
            </a:extLst>
          </p:cNvPr>
          <p:cNvGraphicFramePr>
            <a:graphicFrameLocks noChangeAspect="1"/>
          </p:cNvGraphicFramePr>
          <p:nvPr>
            <p:extLst>
              <p:ext uri="{D42A27DB-BD31-4B8C-83A1-F6EECF244321}">
                <p14:modId xmlns:p14="http://schemas.microsoft.com/office/powerpoint/2010/main" val="662766845"/>
              </p:ext>
            </p:extLst>
          </p:nvPr>
        </p:nvGraphicFramePr>
        <p:xfrm>
          <a:off x="4062103" y="3851522"/>
          <a:ext cx="817563" cy="334963"/>
        </p:xfrm>
        <a:graphic>
          <a:graphicData uri="http://schemas.openxmlformats.org/presentationml/2006/ole">
            <mc:AlternateContent xmlns:mc="http://schemas.openxmlformats.org/markup-compatibility/2006">
              <mc:Choice xmlns:v="urn:schemas-microsoft-com:vml" Requires="v">
                <p:oleObj name="Equation" r:id="rId15" imgW="494870" imgH="203024" progId="Equation.DSMT4">
                  <p:embed/>
                </p:oleObj>
              </mc:Choice>
              <mc:Fallback>
                <p:oleObj name="Equation" r:id="rId15" imgW="494870" imgH="203024" progId="Equation.DSMT4">
                  <p:embed/>
                  <p:pic>
                    <p:nvPicPr>
                      <p:cNvPr id="37" name="Object 7">
                        <a:extLst>
                          <a:ext uri="{FF2B5EF4-FFF2-40B4-BE49-F238E27FC236}">
                            <a16:creationId xmlns:a16="http://schemas.microsoft.com/office/drawing/2014/main" id="{51C632D1-8AD8-4999-8DC9-D9B9079F69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62103" y="3851522"/>
                        <a:ext cx="817563"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8">
            <a:extLst>
              <a:ext uri="{FF2B5EF4-FFF2-40B4-BE49-F238E27FC236}">
                <a16:creationId xmlns:a16="http://schemas.microsoft.com/office/drawing/2014/main" id="{01BA7FFA-45BF-4F77-B3E2-97D6BDBCF467}"/>
              </a:ext>
            </a:extLst>
          </p:cNvPr>
          <p:cNvGraphicFramePr>
            <a:graphicFrameLocks noChangeAspect="1"/>
          </p:cNvGraphicFramePr>
          <p:nvPr>
            <p:extLst>
              <p:ext uri="{D42A27DB-BD31-4B8C-83A1-F6EECF244321}">
                <p14:modId xmlns:p14="http://schemas.microsoft.com/office/powerpoint/2010/main" val="608692147"/>
              </p:ext>
            </p:extLst>
          </p:nvPr>
        </p:nvGraphicFramePr>
        <p:xfrm>
          <a:off x="1679266" y="3292722"/>
          <a:ext cx="3481387" cy="417513"/>
        </p:xfrm>
        <a:graphic>
          <a:graphicData uri="http://schemas.openxmlformats.org/presentationml/2006/ole">
            <mc:AlternateContent xmlns:mc="http://schemas.openxmlformats.org/markup-compatibility/2006">
              <mc:Choice xmlns:v="urn:schemas-microsoft-com:vml" Requires="v">
                <p:oleObj name="Equation" r:id="rId17" imgW="2108200" imgH="254000" progId="Equation.DSMT4">
                  <p:embed/>
                </p:oleObj>
              </mc:Choice>
              <mc:Fallback>
                <p:oleObj name="Equation" r:id="rId17" imgW="2108200" imgH="254000" progId="Equation.DSMT4">
                  <p:embed/>
                  <p:pic>
                    <p:nvPicPr>
                      <p:cNvPr id="38" name="Object 8">
                        <a:extLst>
                          <a:ext uri="{FF2B5EF4-FFF2-40B4-BE49-F238E27FC236}">
                            <a16:creationId xmlns:a16="http://schemas.microsoft.com/office/drawing/2014/main" id="{01BA7FFA-45BF-4F77-B3E2-97D6BDBCF46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9266" y="3292722"/>
                        <a:ext cx="3481387"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 name="Object 9">
            <a:extLst>
              <a:ext uri="{FF2B5EF4-FFF2-40B4-BE49-F238E27FC236}">
                <a16:creationId xmlns:a16="http://schemas.microsoft.com/office/drawing/2014/main" id="{C9B50705-3BCF-46F6-9637-89ABFFAF88AD}"/>
              </a:ext>
            </a:extLst>
          </p:cNvPr>
          <p:cNvGraphicFramePr>
            <a:graphicFrameLocks noChangeAspect="1"/>
          </p:cNvGraphicFramePr>
          <p:nvPr>
            <p:extLst>
              <p:ext uri="{D42A27DB-BD31-4B8C-83A1-F6EECF244321}">
                <p14:modId xmlns:p14="http://schemas.microsoft.com/office/powerpoint/2010/main" val="4160557953"/>
              </p:ext>
            </p:extLst>
          </p:nvPr>
        </p:nvGraphicFramePr>
        <p:xfrm>
          <a:off x="5307014" y="3340101"/>
          <a:ext cx="966787" cy="334963"/>
        </p:xfrm>
        <a:graphic>
          <a:graphicData uri="http://schemas.openxmlformats.org/presentationml/2006/ole">
            <mc:AlternateContent xmlns:mc="http://schemas.openxmlformats.org/markup-compatibility/2006">
              <mc:Choice xmlns:v="urn:schemas-microsoft-com:vml" Requires="v">
                <p:oleObj name="Equation" r:id="rId19" imgW="583920" imgH="203040" progId="Equation.DSMT4">
                  <p:embed/>
                </p:oleObj>
              </mc:Choice>
              <mc:Fallback>
                <p:oleObj name="Equation" r:id="rId19" imgW="583920" imgH="203040" progId="Equation.DSMT4">
                  <p:embed/>
                  <p:pic>
                    <p:nvPicPr>
                      <p:cNvPr id="39" name="Object 9">
                        <a:extLst>
                          <a:ext uri="{FF2B5EF4-FFF2-40B4-BE49-F238E27FC236}">
                            <a16:creationId xmlns:a16="http://schemas.microsoft.com/office/drawing/2014/main" id="{C9B50705-3BCF-46F6-9637-89ABFFAF88AD}"/>
                          </a:ext>
                        </a:extLst>
                      </p:cNvPr>
                      <p:cNvPicPr>
                        <a:picLocks noChangeAspect="1" noChangeArrowheads="1"/>
                      </p:cNvPicPr>
                      <p:nvPr/>
                    </p:nvPicPr>
                    <p:blipFill>
                      <a:blip r:embed="rId20"/>
                      <a:srcRect/>
                      <a:stretch>
                        <a:fillRect/>
                      </a:stretch>
                    </p:blipFill>
                    <p:spPr bwMode="auto">
                      <a:xfrm>
                        <a:off x="5307014" y="3340101"/>
                        <a:ext cx="966787"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10">
            <a:extLst>
              <a:ext uri="{FF2B5EF4-FFF2-40B4-BE49-F238E27FC236}">
                <a16:creationId xmlns:a16="http://schemas.microsoft.com/office/drawing/2014/main" id="{1D84D10A-E6B5-43E7-B702-E815A3B761E3}"/>
              </a:ext>
            </a:extLst>
          </p:cNvPr>
          <p:cNvGraphicFramePr>
            <a:graphicFrameLocks noChangeAspect="1"/>
          </p:cNvGraphicFramePr>
          <p:nvPr>
            <p:extLst>
              <p:ext uri="{D42A27DB-BD31-4B8C-83A1-F6EECF244321}">
                <p14:modId xmlns:p14="http://schemas.microsoft.com/office/powerpoint/2010/main" val="3296963132"/>
              </p:ext>
            </p:extLst>
          </p:nvPr>
        </p:nvGraphicFramePr>
        <p:xfrm>
          <a:off x="5792478" y="2330696"/>
          <a:ext cx="733425" cy="273050"/>
        </p:xfrm>
        <a:graphic>
          <a:graphicData uri="http://schemas.openxmlformats.org/presentationml/2006/ole">
            <mc:AlternateContent xmlns:mc="http://schemas.openxmlformats.org/markup-compatibility/2006">
              <mc:Choice xmlns:v="urn:schemas-microsoft-com:vml" Requires="v">
                <p:oleObj name="Equation" r:id="rId21" imgW="444114" imgH="164957" progId="Equation.DSMT4">
                  <p:embed/>
                </p:oleObj>
              </mc:Choice>
              <mc:Fallback>
                <p:oleObj name="Equation" r:id="rId21" imgW="444114" imgH="164957" progId="Equation.DSMT4">
                  <p:embed/>
                  <p:pic>
                    <p:nvPicPr>
                      <p:cNvPr id="40" name="Object 10">
                        <a:extLst>
                          <a:ext uri="{FF2B5EF4-FFF2-40B4-BE49-F238E27FC236}">
                            <a16:creationId xmlns:a16="http://schemas.microsoft.com/office/drawing/2014/main" id="{1D84D10A-E6B5-43E7-B702-E815A3B761E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92478" y="2330696"/>
                        <a:ext cx="733425"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11">
            <a:extLst>
              <a:ext uri="{FF2B5EF4-FFF2-40B4-BE49-F238E27FC236}">
                <a16:creationId xmlns:a16="http://schemas.microsoft.com/office/drawing/2014/main" id="{87539C20-A27D-4336-A4EF-EDE6F0DB58D8}"/>
              </a:ext>
            </a:extLst>
          </p:cNvPr>
          <p:cNvGraphicFramePr>
            <a:graphicFrameLocks noChangeAspect="1"/>
          </p:cNvGraphicFramePr>
          <p:nvPr>
            <p:extLst>
              <p:ext uri="{D42A27DB-BD31-4B8C-83A1-F6EECF244321}">
                <p14:modId xmlns:p14="http://schemas.microsoft.com/office/powerpoint/2010/main" val="2053815232"/>
              </p:ext>
            </p:extLst>
          </p:nvPr>
        </p:nvGraphicFramePr>
        <p:xfrm>
          <a:off x="5019366" y="2776785"/>
          <a:ext cx="712787" cy="293687"/>
        </p:xfrm>
        <a:graphic>
          <a:graphicData uri="http://schemas.openxmlformats.org/presentationml/2006/ole">
            <mc:AlternateContent xmlns:mc="http://schemas.openxmlformats.org/markup-compatibility/2006">
              <mc:Choice xmlns:v="urn:schemas-microsoft-com:vml" Requires="v">
                <p:oleObj name="Equation" r:id="rId23" imgW="431425" imgH="177646" progId="Equation.DSMT4">
                  <p:embed/>
                </p:oleObj>
              </mc:Choice>
              <mc:Fallback>
                <p:oleObj name="Equation" r:id="rId23" imgW="431425" imgH="177646" progId="Equation.DSMT4">
                  <p:embed/>
                  <p:pic>
                    <p:nvPicPr>
                      <p:cNvPr id="41" name="Object 11">
                        <a:extLst>
                          <a:ext uri="{FF2B5EF4-FFF2-40B4-BE49-F238E27FC236}">
                            <a16:creationId xmlns:a16="http://schemas.microsoft.com/office/drawing/2014/main" id="{87539C20-A27D-4336-A4EF-EDE6F0DB58D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19366" y="2776785"/>
                        <a:ext cx="712787" cy="29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 name="Object 12">
            <a:extLst>
              <a:ext uri="{FF2B5EF4-FFF2-40B4-BE49-F238E27FC236}">
                <a16:creationId xmlns:a16="http://schemas.microsoft.com/office/drawing/2014/main" id="{A2F36335-C298-4247-A045-417A75297CDB}"/>
              </a:ext>
            </a:extLst>
          </p:cNvPr>
          <p:cNvGraphicFramePr>
            <a:graphicFrameLocks noChangeAspect="1"/>
          </p:cNvGraphicFramePr>
          <p:nvPr>
            <p:extLst>
              <p:ext uri="{D42A27DB-BD31-4B8C-83A1-F6EECF244321}">
                <p14:modId xmlns:p14="http://schemas.microsoft.com/office/powerpoint/2010/main" val="1457352479"/>
              </p:ext>
            </p:extLst>
          </p:nvPr>
        </p:nvGraphicFramePr>
        <p:xfrm>
          <a:off x="4822826" y="4406901"/>
          <a:ext cx="796925" cy="295275"/>
        </p:xfrm>
        <a:graphic>
          <a:graphicData uri="http://schemas.openxmlformats.org/presentationml/2006/ole">
            <mc:AlternateContent xmlns:mc="http://schemas.openxmlformats.org/markup-compatibility/2006">
              <mc:Choice xmlns:v="urn:schemas-microsoft-com:vml" Requires="v">
                <p:oleObj name="Equation" r:id="rId25" imgW="482400" imgH="177480" progId="Equation.DSMT4">
                  <p:embed/>
                </p:oleObj>
              </mc:Choice>
              <mc:Fallback>
                <p:oleObj name="Equation" r:id="rId25" imgW="482400" imgH="177480" progId="Equation.DSMT4">
                  <p:embed/>
                  <p:pic>
                    <p:nvPicPr>
                      <p:cNvPr id="42" name="Object 12">
                        <a:extLst>
                          <a:ext uri="{FF2B5EF4-FFF2-40B4-BE49-F238E27FC236}">
                            <a16:creationId xmlns:a16="http://schemas.microsoft.com/office/drawing/2014/main" id="{A2F36335-C298-4247-A045-417A75297CDB}"/>
                          </a:ext>
                        </a:extLst>
                      </p:cNvPr>
                      <p:cNvPicPr>
                        <a:picLocks noChangeAspect="1" noChangeArrowheads="1"/>
                      </p:cNvPicPr>
                      <p:nvPr/>
                    </p:nvPicPr>
                    <p:blipFill>
                      <a:blip r:embed="rId26"/>
                      <a:srcRect/>
                      <a:stretch>
                        <a:fillRect/>
                      </a:stretch>
                    </p:blipFill>
                    <p:spPr bwMode="auto">
                      <a:xfrm>
                        <a:off x="4822826" y="4406901"/>
                        <a:ext cx="796925"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 name="Object 13">
            <a:extLst>
              <a:ext uri="{FF2B5EF4-FFF2-40B4-BE49-F238E27FC236}">
                <a16:creationId xmlns:a16="http://schemas.microsoft.com/office/drawing/2014/main" id="{EB23AF97-B89A-4C6F-9034-169194AB3175}"/>
              </a:ext>
            </a:extLst>
          </p:cNvPr>
          <p:cNvGraphicFramePr>
            <a:graphicFrameLocks noChangeAspect="1"/>
          </p:cNvGraphicFramePr>
          <p:nvPr>
            <p:extLst>
              <p:ext uri="{D42A27DB-BD31-4B8C-83A1-F6EECF244321}">
                <p14:modId xmlns:p14="http://schemas.microsoft.com/office/powerpoint/2010/main" val="3180440038"/>
              </p:ext>
            </p:extLst>
          </p:nvPr>
        </p:nvGraphicFramePr>
        <p:xfrm>
          <a:off x="6380163" y="3355975"/>
          <a:ext cx="755650" cy="293688"/>
        </p:xfrm>
        <a:graphic>
          <a:graphicData uri="http://schemas.openxmlformats.org/presentationml/2006/ole">
            <mc:AlternateContent xmlns:mc="http://schemas.openxmlformats.org/markup-compatibility/2006">
              <mc:Choice xmlns:v="urn:schemas-microsoft-com:vml" Requires="v">
                <p:oleObj name="Equation" r:id="rId27" imgW="457200" imgH="177480" progId="Equation.DSMT4">
                  <p:embed/>
                </p:oleObj>
              </mc:Choice>
              <mc:Fallback>
                <p:oleObj name="Equation" r:id="rId27" imgW="457200" imgH="177480" progId="Equation.DSMT4">
                  <p:embed/>
                  <p:pic>
                    <p:nvPicPr>
                      <p:cNvPr id="43" name="Object 13">
                        <a:extLst>
                          <a:ext uri="{FF2B5EF4-FFF2-40B4-BE49-F238E27FC236}">
                            <a16:creationId xmlns:a16="http://schemas.microsoft.com/office/drawing/2014/main" id="{EB23AF97-B89A-4C6F-9034-169194AB3175}"/>
                          </a:ext>
                        </a:extLst>
                      </p:cNvPr>
                      <p:cNvPicPr>
                        <a:picLocks noChangeAspect="1" noChangeArrowheads="1"/>
                      </p:cNvPicPr>
                      <p:nvPr/>
                    </p:nvPicPr>
                    <p:blipFill>
                      <a:blip r:embed="rId28"/>
                      <a:srcRect/>
                      <a:stretch>
                        <a:fillRect/>
                      </a:stretch>
                    </p:blipFill>
                    <p:spPr bwMode="auto">
                      <a:xfrm>
                        <a:off x="6380163" y="3355975"/>
                        <a:ext cx="75565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14">
            <a:extLst>
              <a:ext uri="{FF2B5EF4-FFF2-40B4-BE49-F238E27FC236}">
                <a16:creationId xmlns:a16="http://schemas.microsoft.com/office/drawing/2014/main" id="{EA6DA59D-3502-4480-8FAD-13EBA79BF130}"/>
              </a:ext>
            </a:extLst>
          </p:cNvPr>
          <p:cNvGraphicFramePr>
            <a:graphicFrameLocks noChangeAspect="1"/>
          </p:cNvGraphicFramePr>
          <p:nvPr>
            <p:extLst>
              <p:ext uri="{D42A27DB-BD31-4B8C-83A1-F6EECF244321}">
                <p14:modId xmlns:p14="http://schemas.microsoft.com/office/powerpoint/2010/main" val="3007085466"/>
              </p:ext>
            </p:extLst>
          </p:nvPr>
        </p:nvGraphicFramePr>
        <p:xfrm>
          <a:off x="1652278" y="3822946"/>
          <a:ext cx="2201863" cy="419100"/>
        </p:xfrm>
        <a:graphic>
          <a:graphicData uri="http://schemas.openxmlformats.org/presentationml/2006/ole">
            <mc:AlternateContent xmlns:mc="http://schemas.openxmlformats.org/markup-compatibility/2006">
              <mc:Choice xmlns:v="urn:schemas-microsoft-com:vml" Requires="v">
                <p:oleObj name="Equation" r:id="rId29" imgW="1333500" imgH="254000" progId="Equation.DSMT4">
                  <p:embed/>
                </p:oleObj>
              </mc:Choice>
              <mc:Fallback>
                <p:oleObj name="Equation" r:id="rId29" imgW="1333500" imgH="254000" progId="Equation.DSMT4">
                  <p:embed/>
                  <p:pic>
                    <p:nvPicPr>
                      <p:cNvPr id="44" name="Object 14">
                        <a:extLst>
                          <a:ext uri="{FF2B5EF4-FFF2-40B4-BE49-F238E27FC236}">
                            <a16:creationId xmlns:a16="http://schemas.microsoft.com/office/drawing/2014/main" id="{EA6DA59D-3502-4480-8FAD-13EBA79BF13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52278" y="3822946"/>
                        <a:ext cx="2201863"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15">
            <a:extLst>
              <a:ext uri="{FF2B5EF4-FFF2-40B4-BE49-F238E27FC236}">
                <a16:creationId xmlns:a16="http://schemas.microsoft.com/office/drawing/2014/main" id="{6A234B2A-6722-4D3D-B40E-4FCC43A838A1}"/>
              </a:ext>
            </a:extLst>
          </p:cNvPr>
          <p:cNvGraphicFramePr>
            <a:graphicFrameLocks noChangeAspect="1"/>
          </p:cNvGraphicFramePr>
          <p:nvPr>
            <p:extLst>
              <p:ext uri="{D42A27DB-BD31-4B8C-83A1-F6EECF244321}">
                <p14:modId xmlns:p14="http://schemas.microsoft.com/office/powerpoint/2010/main" val="2744635706"/>
              </p:ext>
            </p:extLst>
          </p:nvPr>
        </p:nvGraphicFramePr>
        <p:xfrm>
          <a:off x="4978400" y="3822152"/>
          <a:ext cx="1117600" cy="420688"/>
        </p:xfrm>
        <a:graphic>
          <a:graphicData uri="http://schemas.openxmlformats.org/presentationml/2006/ole">
            <mc:AlternateContent xmlns:mc="http://schemas.openxmlformats.org/markup-compatibility/2006">
              <mc:Choice xmlns:v="urn:schemas-microsoft-com:vml" Requires="v">
                <p:oleObj name="Equation" r:id="rId31" imgW="469800" imgH="177480" progId="Equation.DSMT4">
                  <p:embed/>
                </p:oleObj>
              </mc:Choice>
              <mc:Fallback>
                <p:oleObj name="Equation" r:id="rId31" imgW="469800" imgH="177480" progId="Equation.DSMT4">
                  <p:embed/>
                  <p:pic>
                    <p:nvPicPr>
                      <p:cNvPr id="45" name="Object 15">
                        <a:extLst>
                          <a:ext uri="{FF2B5EF4-FFF2-40B4-BE49-F238E27FC236}">
                            <a16:creationId xmlns:a16="http://schemas.microsoft.com/office/drawing/2014/main" id="{6A234B2A-6722-4D3D-B40E-4FCC43A838A1}"/>
                          </a:ext>
                        </a:extLst>
                      </p:cNvPr>
                      <p:cNvPicPr>
                        <a:picLocks noChangeAspect="1" noChangeArrowheads="1"/>
                      </p:cNvPicPr>
                      <p:nvPr/>
                    </p:nvPicPr>
                    <p:blipFill>
                      <a:blip r:embed="rId32"/>
                      <a:srcRect/>
                      <a:stretch>
                        <a:fillRect/>
                      </a:stretch>
                    </p:blipFill>
                    <p:spPr bwMode="auto">
                      <a:xfrm>
                        <a:off x="4978400" y="3822152"/>
                        <a:ext cx="111760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16">
            <a:extLst>
              <a:ext uri="{FF2B5EF4-FFF2-40B4-BE49-F238E27FC236}">
                <a16:creationId xmlns:a16="http://schemas.microsoft.com/office/drawing/2014/main" id="{F610CA98-643C-4F32-AC31-50377BB5D5C0}"/>
              </a:ext>
            </a:extLst>
          </p:cNvPr>
          <p:cNvGraphicFramePr>
            <a:graphicFrameLocks noChangeAspect="1"/>
          </p:cNvGraphicFramePr>
          <p:nvPr>
            <p:extLst>
              <p:ext uri="{D42A27DB-BD31-4B8C-83A1-F6EECF244321}">
                <p14:modId xmlns:p14="http://schemas.microsoft.com/office/powerpoint/2010/main" val="3033905512"/>
              </p:ext>
            </p:extLst>
          </p:nvPr>
        </p:nvGraphicFramePr>
        <p:xfrm>
          <a:off x="7866063" y="1844676"/>
          <a:ext cx="1911350" cy="720725"/>
        </p:xfrm>
        <a:graphic>
          <a:graphicData uri="http://schemas.openxmlformats.org/presentationml/2006/ole">
            <mc:AlternateContent xmlns:mc="http://schemas.openxmlformats.org/markup-compatibility/2006">
              <mc:Choice xmlns:v="urn:schemas-microsoft-com:vml" Requires="v">
                <p:oleObj name="Equation" r:id="rId33" imgW="939600" imgH="355320" progId="Equation.DSMT4">
                  <p:embed/>
                </p:oleObj>
              </mc:Choice>
              <mc:Fallback>
                <p:oleObj name="Equation" r:id="rId33" imgW="939600" imgH="355320" progId="Equation.DSMT4">
                  <p:embed/>
                  <p:pic>
                    <p:nvPicPr>
                      <p:cNvPr id="46" name="Object 16">
                        <a:extLst>
                          <a:ext uri="{FF2B5EF4-FFF2-40B4-BE49-F238E27FC236}">
                            <a16:creationId xmlns:a16="http://schemas.microsoft.com/office/drawing/2014/main" id="{F610CA98-643C-4F32-AC31-50377BB5D5C0}"/>
                          </a:ext>
                        </a:extLst>
                      </p:cNvPr>
                      <p:cNvPicPr>
                        <a:picLocks noChangeAspect="1" noChangeArrowheads="1"/>
                      </p:cNvPicPr>
                      <p:nvPr/>
                    </p:nvPicPr>
                    <p:blipFill>
                      <a:blip r:embed="rId34"/>
                      <a:srcRect/>
                      <a:stretch>
                        <a:fillRect/>
                      </a:stretch>
                    </p:blipFill>
                    <p:spPr bwMode="auto">
                      <a:xfrm>
                        <a:off x="7866063" y="1844676"/>
                        <a:ext cx="19113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 name="Object 16">
            <a:extLst>
              <a:ext uri="{FF2B5EF4-FFF2-40B4-BE49-F238E27FC236}">
                <a16:creationId xmlns:a16="http://schemas.microsoft.com/office/drawing/2014/main" id="{25973817-32BF-484F-82F6-269939A3E6BF}"/>
              </a:ext>
            </a:extLst>
          </p:cNvPr>
          <p:cNvGraphicFramePr>
            <a:graphicFrameLocks noChangeAspect="1"/>
          </p:cNvGraphicFramePr>
          <p:nvPr>
            <p:extLst>
              <p:ext uri="{D42A27DB-BD31-4B8C-83A1-F6EECF244321}">
                <p14:modId xmlns:p14="http://schemas.microsoft.com/office/powerpoint/2010/main" val="2659895287"/>
              </p:ext>
            </p:extLst>
          </p:nvPr>
        </p:nvGraphicFramePr>
        <p:xfrm>
          <a:off x="7820025" y="2492375"/>
          <a:ext cx="1809750" cy="514350"/>
        </p:xfrm>
        <a:graphic>
          <a:graphicData uri="http://schemas.openxmlformats.org/presentationml/2006/ole">
            <mc:AlternateContent xmlns:mc="http://schemas.openxmlformats.org/markup-compatibility/2006">
              <mc:Choice xmlns:v="urn:schemas-microsoft-com:vml" Requires="v">
                <p:oleObj name="Equation" r:id="rId35" imgW="888840" imgH="253800" progId="Equation.DSMT4">
                  <p:embed/>
                </p:oleObj>
              </mc:Choice>
              <mc:Fallback>
                <p:oleObj name="Equation" r:id="rId35" imgW="888840" imgH="253800" progId="Equation.DSMT4">
                  <p:embed/>
                  <p:pic>
                    <p:nvPicPr>
                      <p:cNvPr id="47" name="Object 16">
                        <a:extLst>
                          <a:ext uri="{FF2B5EF4-FFF2-40B4-BE49-F238E27FC236}">
                            <a16:creationId xmlns:a16="http://schemas.microsoft.com/office/drawing/2014/main" id="{25973817-32BF-484F-82F6-269939A3E6BF}"/>
                          </a:ext>
                        </a:extLst>
                      </p:cNvPr>
                      <p:cNvPicPr>
                        <a:picLocks noChangeAspect="1" noChangeArrowheads="1"/>
                      </p:cNvPicPr>
                      <p:nvPr/>
                    </p:nvPicPr>
                    <p:blipFill>
                      <a:blip r:embed="rId36"/>
                      <a:srcRect/>
                      <a:stretch>
                        <a:fillRect/>
                      </a:stretch>
                    </p:blipFill>
                    <p:spPr bwMode="auto">
                      <a:xfrm>
                        <a:off x="7820025" y="2492375"/>
                        <a:ext cx="1809750"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16">
            <a:extLst>
              <a:ext uri="{FF2B5EF4-FFF2-40B4-BE49-F238E27FC236}">
                <a16:creationId xmlns:a16="http://schemas.microsoft.com/office/drawing/2014/main" id="{536A4574-5A91-4511-BD33-C667CA6B84C8}"/>
              </a:ext>
            </a:extLst>
          </p:cNvPr>
          <p:cNvGraphicFramePr>
            <a:graphicFrameLocks noChangeAspect="1"/>
          </p:cNvGraphicFramePr>
          <p:nvPr>
            <p:extLst>
              <p:ext uri="{D42A27DB-BD31-4B8C-83A1-F6EECF244321}">
                <p14:modId xmlns:p14="http://schemas.microsoft.com/office/powerpoint/2010/main" val="1168989127"/>
              </p:ext>
            </p:extLst>
          </p:nvPr>
        </p:nvGraphicFramePr>
        <p:xfrm>
          <a:off x="7840663" y="3006726"/>
          <a:ext cx="1136650" cy="358775"/>
        </p:xfrm>
        <a:graphic>
          <a:graphicData uri="http://schemas.openxmlformats.org/presentationml/2006/ole">
            <mc:AlternateContent xmlns:mc="http://schemas.openxmlformats.org/markup-compatibility/2006">
              <mc:Choice xmlns:v="urn:schemas-microsoft-com:vml" Requires="v">
                <p:oleObj name="Equation" r:id="rId37" imgW="558720" imgH="177480" progId="Equation.DSMT4">
                  <p:embed/>
                </p:oleObj>
              </mc:Choice>
              <mc:Fallback>
                <p:oleObj name="Equation" r:id="rId37" imgW="558720" imgH="177480" progId="Equation.DSMT4">
                  <p:embed/>
                  <p:pic>
                    <p:nvPicPr>
                      <p:cNvPr id="48" name="Object 16">
                        <a:extLst>
                          <a:ext uri="{FF2B5EF4-FFF2-40B4-BE49-F238E27FC236}">
                            <a16:creationId xmlns:a16="http://schemas.microsoft.com/office/drawing/2014/main" id="{536A4574-5A91-4511-BD33-C667CA6B84C8}"/>
                          </a:ext>
                        </a:extLst>
                      </p:cNvPr>
                      <p:cNvPicPr>
                        <a:picLocks noChangeAspect="1" noChangeArrowheads="1"/>
                      </p:cNvPicPr>
                      <p:nvPr/>
                    </p:nvPicPr>
                    <p:blipFill>
                      <a:blip r:embed="rId38"/>
                      <a:srcRect/>
                      <a:stretch>
                        <a:fillRect/>
                      </a:stretch>
                    </p:blipFill>
                    <p:spPr bwMode="auto">
                      <a:xfrm>
                        <a:off x="7840663" y="3006726"/>
                        <a:ext cx="113665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 name="TextBox 48">
            <a:extLst>
              <a:ext uri="{FF2B5EF4-FFF2-40B4-BE49-F238E27FC236}">
                <a16:creationId xmlns:a16="http://schemas.microsoft.com/office/drawing/2014/main" id="{68E63507-B616-4456-AF33-38FFAF6C695F}"/>
              </a:ext>
            </a:extLst>
          </p:cNvPr>
          <p:cNvSpPr txBox="1">
            <a:spLocks noChangeArrowheads="1"/>
          </p:cNvSpPr>
          <p:nvPr/>
        </p:nvSpPr>
        <p:spPr bwMode="auto">
          <a:xfrm>
            <a:off x="6521858" y="3787569"/>
            <a:ext cx="373371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After 60 days the population</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will increase to 192 </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cockroaches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linds(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linds(horizontal)">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linds(horizont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linds(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linds(horizontal)">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linds(horizont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linds(horizontal)">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linds(horizontal)">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blinds(horizontal)">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linds(horizontal)">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linds(horizontal)">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4312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8149-8F70-4271-B47A-E5EB14C1C296}"/>
              </a:ext>
            </a:extLst>
          </p:cNvPr>
          <p:cNvSpPr>
            <a:spLocks noGrp="1"/>
          </p:cNvSpPr>
          <p:nvPr>
            <p:ph type="title"/>
          </p:nvPr>
        </p:nvSpPr>
        <p:spPr>
          <a:xfrm>
            <a:off x="263352" y="188640"/>
            <a:ext cx="9956800" cy="490066"/>
          </a:xfrm>
        </p:spPr>
        <p:txBody>
          <a:bodyPr>
            <a:normAutofit fontScale="90000"/>
          </a:bodyPr>
          <a:lstStyle/>
          <a:p>
            <a:r>
              <a:rPr lang="en-US" dirty="0"/>
              <a:t>Main Formulas:</a:t>
            </a:r>
          </a:p>
        </p:txBody>
      </p:sp>
      <p:sp>
        <p:nvSpPr>
          <p:cNvPr id="4" name="TextBox 3">
            <a:extLst>
              <a:ext uri="{FF2B5EF4-FFF2-40B4-BE49-F238E27FC236}">
                <a16:creationId xmlns:a16="http://schemas.microsoft.com/office/drawing/2014/main" id="{6D822474-8B9A-4A01-B4F9-44A4D9620CD5}"/>
              </a:ext>
            </a:extLst>
          </p:cNvPr>
          <p:cNvSpPr txBox="1"/>
          <p:nvPr/>
        </p:nvSpPr>
        <p:spPr>
          <a:xfrm>
            <a:off x="191344" y="836712"/>
            <a:ext cx="3024336" cy="369332"/>
          </a:xfrm>
          <a:prstGeom prst="rect">
            <a:avLst/>
          </a:prstGeom>
          <a:noFill/>
        </p:spPr>
        <p:txBody>
          <a:bodyPr wrap="square" rtlCol="0">
            <a:spAutoFit/>
          </a:bodyPr>
          <a:lstStyle/>
          <a:p>
            <a:r>
              <a:rPr lang="en-US" b="1" u="sng" dirty="0">
                <a:solidFill>
                  <a:srgbClr val="FF0000"/>
                </a:solidFill>
              </a:rPr>
              <a:t>Compound Interest:</a:t>
            </a:r>
          </a:p>
        </p:txBody>
      </p:sp>
      <p:sp>
        <p:nvSpPr>
          <p:cNvPr id="5" name="TextBox 4">
            <a:extLst>
              <a:ext uri="{FF2B5EF4-FFF2-40B4-BE49-F238E27FC236}">
                <a16:creationId xmlns:a16="http://schemas.microsoft.com/office/drawing/2014/main" id="{D25531C8-E135-425B-8724-E8E6BB5622E7}"/>
              </a:ext>
            </a:extLst>
          </p:cNvPr>
          <p:cNvSpPr txBox="1"/>
          <p:nvPr/>
        </p:nvSpPr>
        <p:spPr>
          <a:xfrm>
            <a:off x="3935760" y="836712"/>
            <a:ext cx="3024336" cy="369332"/>
          </a:xfrm>
          <a:prstGeom prst="rect">
            <a:avLst/>
          </a:prstGeom>
          <a:noFill/>
        </p:spPr>
        <p:txBody>
          <a:bodyPr wrap="square" rtlCol="0">
            <a:spAutoFit/>
          </a:bodyPr>
          <a:lstStyle/>
          <a:p>
            <a:r>
              <a:rPr lang="en-US" b="1" u="sng" dirty="0">
                <a:solidFill>
                  <a:srgbClr val="FF0000"/>
                </a:solidFill>
              </a:rPr>
              <a:t>Growth and Decay</a:t>
            </a:r>
          </a:p>
        </p:txBody>
      </p:sp>
      <p:sp>
        <p:nvSpPr>
          <p:cNvPr id="6" name="TextBox 5">
            <a:extLst>
              <a:ext uri="{FF2B5EF4-FFF2-40B4-BE49-F238E27FC236}">
                <a16:creationId xmlns:a16="http://schemas.microsoft.com/office/drawing/2014/main" id="{93CB17A0-F867-4678-A7CD-EE890D4E02AD}"/>
              </a:ext>
            </a:extLst>
          </p:cNvPr>
          <p:cNvSpPr txBox="1"/>
          <p:nvPr/>
        </p:nvSpPr>
        <p:spPr>
          <a:xfrm>
            <a:off x="7752184" y="836712"/>
            <a:ext cx="3024336" cy="369332"/>
          </a:xfrm>
          <a:prstGeom prst="rect">
            <a:avLst/>
          </a:prstGeom>
          <a:noFill/>
        </p:spPr>
        <p:txBody>
          <a:bodyPr wrap="square" rtlCol="0">
            <a:spAutoFit/>
          </a:bodyPr>
          <a:lstStyle/>
          <a:p>
            <a:r>
              <a:rPr lang="en-US" b="1" u="sng" dirty="0">
                <a:solidFill>
                  <a:srgbClr val="FF0000"/>
                </a:solidFill>
              </a:rPr>
              <a:t>Earthquakes:</a:t>
            </a:r>
          </a:p>
        </p:txBody>
      </p:sp>
      <p:graphicFrame>
        <p:nvGraphicFramePr>
          <p:cNvPr id="7" name="Object 6">
            <a:extLst>
              <a:ext uri="{FF2B5EF4-FFF2-40B4-BE49-F238E27FC236}">
                <a16:creationId xmlns:a16="http://schemas.microsoft.com/office/drawing/2014/main" id="{6D46FC6E-C576-400D-AF56-B1987E7D58EF}"/>
              </a:ext>
            </a:extLst>
          </p:cNvPr>
          <p:cNvGraphicFramePr>
            <a:graphicFrameLocks noChangeAspect="1"/>
          </p:cNvGraphicFramePr>
          <p:nvPr>
            <p:extLst>
              <p:ext uri="{D42A27DB-BD31-4B8C-83A1-F6EECF244321}">
                <p14:modId xmlns:p14="http://schemas.microsoft.com/office/powerpoint/2010/main" val="3683712608"/>
              </p:ext>
            </p:extLst>
          </p:nvPr>
        </p:nvGraphicFramePr>
        <p:xfrm>
          <a:off x="119336" y="1340768"/>
          <a:ext cx="2422088" cy="720080"/>
        </p:xfrm>
        <a:graphic>
          <a:graphicData uri="http://schemas.openxmlformats.org/presentationml/2006/ole">
            <mc:AlternateContent xmlns:mc="http://schemas.openxmlformats.org/markup-compatibility/2006">
              <mc:Choice xmlns:v="urn:schemas-microsoft-com:vml" Requires="v">
                <p:oleObj name="Equation" r:id="rId4" imgW="939600" imgH="279360" progId="Equation.DSMT4">
                  <p:embed/>
                </p:oleObj>
              </mc:Choice>
              <mc:Fallback>
                <p:oleObj name="Equation" r:id="rId4" imgW="939600" imgH="279360" progId="Equation.DSMT4">
                  <p:embed/>
                  <p:pic>
                    <p:nvPicPr>
                      <p:cNvPr id="7" name="Object 6">
                        <a:extLst>
                          <a:ext uri="{FF2B5EF4-FFF2-40B4-BE49-F238E27FC236}">
                            <a16:creationId xmlns:a16="http://schemas.microsoft.com/office/drawing/2014/main" id="{6D46FC6E-C576-400D-AF56-B1987E7D58EF}"/>
                          </a:ext>
                        </a:extLst>
                      </p:cNvPr>
                      <p:cNvPicPr/>
                      <p:nvPr/>
                    </p:nvPicPr>
                    <p:blipFill>
                      <a:blip r:embed="rId5"/>
                      <a:stretch>
                        <a:fillRect/>
                      </a:stretch>
                    </p:blipFill>
                    <p:spPr>
                      <a:xfrm>
                        <a:off x="119336" y="1340768"/>
                        <a:ext cx="2422088" cy="72008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8B04214-935F-4CBE-9C0D-EB932878388B}"/>
              </a:ext>
            </a:extLst>
          </p:cNvPr>
          <p:cNvGraphicFramePr>
            <a:graphicFrameLocks noChangeAspect="1"/>
          </p:cNvGraphicFramePr>
          <p:nvPr>
            <p:extLst>
              <p:ext uri="{D42A27DB-BD31-4B8C-83A1-F6EECF244321}">
                <p14:modId xmlns:p14="http://schemas.microsoft.com/office/powerpoint/2010/main" val="1864983917"/>
              </p:ext>
            </p:extLst>
          </p:nvPr>
        </p:nvGraphicFramePr>
        <p:xfrm>
          <a:off x="4079776" y="1268760"/>
          <a:ext cx="1831975" cy="785813"/>
        </p:xfrm>
        <a:graphic>
          <a:graphicData uri="http://schemas.openxmlformats.org/presentationml/2006/ole">
            <mc:AlternateContent xmlns:mc="http://schemas.openxmlformats.org/markup-compatibility/2006">
              <mc:Choice xmlns:v="urn:schemas-microsoft-com:vml" Requires="v">
                <p:oleObj name="Equation" r:id="rId6" imgW="711000" imgH="304560" progId="Equation.DSMT4">
                  <p:embed/>
                </p:oleObj>
              </mc:Choice>
              <mc:Fallback>
                <p:oleObj name="Equation" r:id="rId6" imgW="711000" imgH="304560" progId="Equation.DSMT4">
                  <p:embed/>
                  <p:pic>
                    <p:nvPicPr>
                      <p:cNvPr id="8" name="Object 7">
                        <a:extLst>
                          <a:ext uri="{FF2B5EF4-FFF2-40B4-BE49-F238E27FC236}">
                            <a16:creationId xmlns:a16="http://schemas.microsoft.com/office/drawing/2014/main" id="{B8B04214-935F-4CBE-9C0D-EB932878388B}"/>
                          </a:ext>
                        </a:extLst>
                      </p:cNvPr>
                      <p:cNvPicPr/>
                      <p:nvPr/>
                    </p:nvPicPr>
                    <p:blipFill>
                      <a:blip r:embed="rId7"/>
                      <a:stretch>
                        <a:fillRect/>
                      </a:stretch>
                    </p:blipFill>
                    <p:spPr>
                      <a:xfrm>
                        <a:off x="4079776" y="1268760"/>
                        <a:ext cx="1831975" cy="7858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2477997-5691-47F3-9762-91B80E7075F7}"/>
              </a:ext>
            </a:extLst>
          </p:cNvPr>
          <p:cNvGraphicFramePr>
            <a:graphicFrameLocks noChangeAspect="1"/>
          </p:cNvGraphicFramePr>
          <p:nvPr>
            <p:extLst>
              <p:ext uri="{D42A27DB-BD31-4B8C-83A1-F6EECF244321}">
                <p14:modId xmlns:p14="http://schemas.microsoft.com/office/powerpoint/2010/main" val="2579220531"/>
              </p:ext>
            </p:extLst>
          </p:nvPr>
        </p:nvGraphicFramePr>
        <p:xfrm>
          <a:off x="7794625" y="1484313"/>
          <a:ext cx="2387600" cy="622300"/>
        </p:xfrm>
        <a:graphic>
          <a:graphicData uri="http://schemas.openxmlformats.org/presentationml/2006/ole">
            <mc:AlternateContent xmlns:mc="http://schemas.openxmlformats.org/markup-compatibility/2006">
              <mc:Choice xmlns:v="urn:schemas-microsoft-com:vml" Requires="v">
                <p:oleObj name="Equation" r:id="rId8" imgW="927000" imgH="241200" progId="Equation.DSMT4">
                  <p:embed/>
                </p:oleObj>
              </mc:Choice>
              <mc:Fallback>
                <p:oleObj name="Equation" r:id="rId8" imgW="927000" imgH="241200" progId="Equation.DSMT4">
                  <p:embed/>
                  <p:pic>
                    <p:nvPicPr>
                      <p:cNvPr id="9" name="Object 8">
                        <a:extLst>
                          <a:ext uri="{FF2B5EF4-FFF2-40B4-BE49-F238E27FC236}">
                            <a16:creationId xmlns:a16="http://schemas.microsoft.com/office/drawing/2014/main" id="{72477997-5691-47F3-9762-91B80E7075F7}"/>
                          </a:ext>
                        </a:extLst>
                      </p:cNvPr>
                      <p:cNvPicPr/>
                      <p:nvPr/>
                    </p:nvPicPr>
                    <p:blipFill>
                      <a:blip r:embed="rId9"/>
                      <a:stretch>
                        <a:fillRect/>
                      </a:stretch>
                    </p:blipFill>
                    <p:spPr>
                      <a:xfrm>
                        <a:off x="7794625" y="1484313"/>
                        <a:ext cx="2387600" cy="6223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A951F013-7C76-4D24-B077-A4EE50061052}"/>
              </a:ext>
            </a:extLst>
          </p:cNvPr>
          <p:cNvSpPr txBox="1"/>
          <p:nvPr/>
        </p:nvSpPr>
        <p:spPr>
          <a:xfrm>
            <a:off x="263352" y="3861048"/>
            <a:ext cx="3024336" cy="369332"/>
          </a:xfrm>
          <a:prstGeom prst="rect">
            <a:avLst/>
          </a:prstGeom>
          <a:noFill/>
        </p:spPr>
        <p:txBody>
          <a:bodyPr wrap="square" rtlCol="0">
            <a:spAutoFit/>
          </a:bodyPr>
          <a:lstStyle/>
          <a:p>
            <a:r>
              <a:rPr lang="en-US" b="1" u="sng" dirty="0">
                <a:solidFill>
                  <a:srgbClr val="FF0000"/>
                </a:solidFill>
              </a:rPr>
              <a:t>Sound Intensity:</a:t>
            </a:r>
          </a:p>
        </p:txBody>
      </p:sp>
      <p:graphicFrame>
        <p:nvGraphicFramePr>
          <p:cNvPr id="11" name="Object 10">
            <a:extLst>
              <a:ext uri="{FF2B5EF4-FFF2-40B4-BE49-F238E27FC236}">
                <a16:creationId xmlns:a16="http://schemas.microsoft.com/office/drawing/2014/main" id="{C576B67E-35C6-47F7-A309-D81D3B304608}"/>
              </a:ext>
            </a:extLst>
          </p:cNvPr>
          <p:cNvGraphicFramePr>
            <a:graphicFrameLocks noChangeAspect="1"/>
          </p:cNvGraphicFramePr>
          <p:nvPr>
            <p:extLst>
              <p:ext uri="{D42A27DB-BD31-4B8C-83A1-F6EECF244321}">
                <p14:modId xmlns:p14="http://schemas.microsoft.com/office/powerpoint/2010/main" val="704514329"/>
              </p:ext>
            </p:extLst>
          </p:nvPr>
        </p:nvGraphicFramePr>
        <p:xfrm>
          <a:off x="119336" y="4293096"/>
          <a:ext cx="2682875" cy="884238"/>
        </p:xfrm>
        <a:graphic>
          <a:graphicData uri="http://schemas.openxmlformats.org/presentationml/2006/ole">
            <mc:AlternateContent xmlns:mc="http://schemas.openxmlformats.org/markup-compatibility/2006">
              <mc:Choice xmlns:v="urn:schemas-microsoft-com:vml" Requires="v">
                <p:oleObj name="Equation" r:id="rId10" imgW="1041120" imgH="342720" progId="Equation.DSMT4">
                  <p:embed/>
                </p:oleObj>
              </mc:Choice>
              <mc:Fallback>
                <p:oleObj name="Equation" r:id="rId10" imgW="1041120" imgH="342720" progId="Equation.DSMT4">
                  <p:embed/>
                  <p:pic>
                    <p:nvPicPr>
                      <p:cNvPr id="11" name="Object 10">
                        <a:extLst>
                          <a:ext uri="{FF2B5EF4-FFF2-40B4-BE49-F238E27FC236}">
                            <a16:creationId xmlns:a16="http://schemas.microsoft.com/office/drawing/2014/main" id="{C576B67E-35C6-47F7-A309-D81D3B304608}"/>
                          </a:ext>
                        </a:extLst>
                      </p:cNvPr>
                      <p:cNvPicPr/>
                      <p:nvPr/>
                    </p:nvPicPr>
                    <p:blipFill>
                      <a:blip r:embed="rId11"/>
                      <a:stretch>
                        <a:fillRect/>
                      </a:stretch>
                    </p:blipFill>
                    <p:spPr>
                      <a:xfrm>
                        <a:off x="119336" y="4293096"/>
                        <a:ext cx="2682875" cy="8842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447DA89-3FA2-4303-B4F7-22D59025C0E7}"/>
              </a:ext>
            </a:extLst>
          </p:cNvPr>
          <p:cNvGraphicFramePr>
            <a:graphicFrameLocks noChangeAspect="1"/>
          </p:cNvGraphicFramePr>
          <p:nvPr>
            <p:extLst>
              <p:ext uri="{D42A27DB-BD31-4B8C-83A1-F6EECF244321}">
                <p14:modId xmlns:p14="http://schemas.microsoft.com/office/powerpoint/2010/main" val="3677305454"/>
              </p:ext>
            </p:extLst>
          </p:nvPr>
        </p:nvGraphicFramePr>
        <p:xfrm>
          <a:off x="7680176" y="3356992"/>
          <a:ext cx="2682875" cy="622300"/>
        </p:xfrm>
        <a:graphic>
          <a:graphicData uri="http://schemas.openxmlformats.org/presentationml/2006/ole">
            <mc:AlternateContent xmlns:mc="http://schemas.openxmlformats.org/markup-compatibility/2006">
              <mc:Choice xmlns:v="urn:schemas-microsoft-com:vml" Requires="v">
                <p:oleObj name="Equation" r:id="rId12" imgW="1041120" imgH="241200" progId="Equation.DSMT4">
                  <p:embed/>
                </p:oleObj>
              </mc:Choice>
              <mc:Fallback>
                <p:oleObj name="Equation" r:id="rId12" imgW="1041120" imgH="241200" progId="Equation.DSMT4">
                  <p:embed/>
                  <p:pic>
                    <p:nvPicPr>
                      <p:cNvPr id="12" name="Object 11">
                        <a:extLst>
                          <a:ext uri="{FF2B5EF4-FFF2-40B4-BE49-F238E27FC236}">
                            <a16:creationId xmlns:a16="http://schemas.microsoft.com/office/drawing/2014/main" id="{5447DA89-3FA2-4303-B4F7-22D59025C0E7}"/>
                          </a:ext>
                        </a:extLst>
                      </p:cNvPr>
                      <p:cNvPicPr/>
                      <p:nvPr/>
                    </p:nvPicPr>
                    <p:blipFill>
                      <a:blip r:embed="rId13"/>
                      <a:stretch>
                        <a:fillRect/>
                      </a:stretch>
                    </p:blipFill>
                    <p:spPr>
                      <a:xfrm>
                        <a:off x="7680176" y="3356992"/>
                        <a:ext cx="2682875" cy="6223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1595B96C-7C41-4860-813F-04E161126183}"/>
              </a:ext>
            </a:extLst>
          </p:cNvPr>
          <p:cNvSpPr txBox="1"/>
          <p:nvPr/>
        </p:nvSpPr>
        <p:spPr>
          <a:xfrm>
            <a:off x="4151784" y="3789040"/>
            <a:ext cx="3024336" cy="369332"/>
          </a:xfrm>
          <a:prstGeom prst="rect">
            <a:avLst/>
          </a:prstGeom>
          <a:noFill/>
        </p:spPr>
        <p:txBody>
          <a:bodyPr wrap="square" rtlCol="0">
            <a:spAutoFit/>
          </a:bodyPr>
          <a:lstStyle/>
          <a:p>
            <a:r>
              <a:rPr lang="en-US" b="1" u="sng" dirty="0">
                <a:solidFill>
                  <a:srgbClr val="FF0000"/>
                </a:solidFill>
              </a:rPr>
              <a:t>PH Levels:</a:t>
            </a:r>
          </a:p>
        </p:txBody>
      </p:sp>
      <p:graphicFrame>
        <p:nvGraphicFramePr>
          <p:cNvPr id="14" name="Object 13">
            <a:extLst>
              <a:ext uri="{FF2B5EF4-FFF2-40B4-BE49-F238E27FC236}">
                <a16:creationId xmlns:a16="http://schemas.microsoft.com/office/drawing/2014/main" id="{37CDDCDC-28F9-4C21-90AC-3614562F71E7}"/>
              </a:ext>
            </a:extLst>
          </p:cNvPr>
          <p:cNvGraphicFramePr>
            <a:graphicFrameLocks noChangeAspect="1"/>
          </p:cNvGraphicFramePr>
          <p:nvPr>
            <p:extLst>
              <p:ext uri="{D42A27DB-BD31-4B8C-83A1-F6EECF244321}">
                <p14:modId xmlns:p14="http://schemas.microsoft.com/office/powerpoint/2010/main" val="3625705026"/>
              </p:ext>
            </p:extLst>
          </p:nvPr>
        </p:nvGraphicFramePr>
        <p:xfrm>
          <a:off x="3791744" y="4437112"/>
          <a:ext cx="2355850" cy="622300"/>
        </p:xfrm>
        <a:graphic>
          <a:graphicData uri="http://schemas.openxmlformats.org/presentationml/2006/ole">
            <mc:AlternateContent xmlns:mc="http://schemas.openxmlformats.org/markup-compatibility/2006">
              <mc:Choice xmlns:v="urn:schemas-microsoft-com:vml" Requires="v">
                <p:oleObj name="Equation" r:id="rId14" imgW="914400" imgH="241200" progId="Equation.DSMT4">
                  <p:embed/>
                </p:oleObj>
              </mc:Choice>
              <mc:Fallback>
                <p:oleObj name="Equation" r:id="rId14" imgW="914400" imgH="241200" progId="Equation.DSMT4">
                  <p:embed/>
                  <p:pic>
                    <p:nvPicPr>
                      <p:cNvPr id="14" name="Object 13">
                        <a:extLst>
                          <a:ext uri="{FF2B5EF4-FFF2-40B4-BE49-F238E27FC236}">
                            <a16:creationId xmlns:a16="http://schemas.microsoft.com/office/drawing/2014/main" id="{37CDDCDC-28F9-4C21-90AC-3614562F71E7}"/>
                          </a:ext>
                        </a:extLst>
                      </p:cNvPr>
                      <p:cNvPicPr/>
                      <p:nvPr/>
                    </p:nvPicPr>
                    <p:blipFill>
                      <a:blip r:embed="rId15"/>
                      <a:stretch>
                        <a:fillRect/>
                      </a:stretch>
                    </p:blipFill>
                    <p:spPr>
                      <a:xfrm>
                        <a:off x="3791744" y="4437112"/>
                        <a:ext cx="2355850" cy="6223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AADBB481-AE43-4675-895D-DCD56CD8F149}"/>
              </a:ext>
            </a:extLst>
          </p:cNvPr>
          <p:cNvSpPr txBox="1"/>
          <p:nvPr/>
        </p:nvSpPr>
        <p:spPr>
          <a:xfrm>
            <a:off x="191344" y="2132856"/>
            <a:ext cx="2808312" cy="1477328"/>
          </a:xfrm>
          <a:prstGeom prst="rect">
            <a:avLst/>
          </a:prstGeom>
          <a:noFill/>
        </p:spPr>
        <p:txBody>
          <a:bodyPr wrap="square" rtlCol="0">
            <a:spAutoFit/>
          </a:bodyPr>
          <a:lstStyle/>
          <a:p>
            <a:pPr algn="ctr"/>
            <a:r>
              <a:rPr lang="en-US" dirty="0">
                <a:solidFill>
                  <a:srgbClr val="FF0000"/>
                </a:solidFill>
              </a:rPr>
              <a:t>Used for calculating how much is earned in interest depending on time, interest rate, and number of compounds in a year</a:t>
            </a:r>
          </a:p>
        </p:txBody>
      </p:sp>
      <p:sp>
        <p:nvSpPr>
          <p:cNvPr id="16" name="TextBox 15">
            <a:extLst>
              <a:ext uri="{FF2B5EF4-FFF2-40B4-BE49-F238E27FC236}">
                <a16:creationId xmlns:a16="http://schemas.microsoft.com/office/drawing/2014/main" id="{AAF0BA53-97DB-42CA-9274-F170CFAE4F74}"/>
              </a:ext>
            </a:extLst>
          </p:cNvPr>
          <p:cNvSpPr txBox="1"/>
          <p:nvPr/>
        </p:nvSpPr>
        <p:spPr>
          <a:xfrm>
            <a:off x="3503712" y="2132856"/>
            <a:ext cx="3024336" cy="1477328"/>
          </a:xfrm>
          <a:prstGeom prst="rect">
            <a:avLst/>
          </a:prstGeom>
          <a:noFill/>
        </p:spPr>
        <p:txBody>
          <a:bodyPr wrap="square" rtlCol="0">
            <a:spAutoFit/>
          </a:bodyPr>
          <a:lstStyle/>
          <a:p>
            <a:pPr algn="ctr"/>
            <a:r>
              <a:rPr lang="en-US" dirty="0">
                <a:solidFill>
                  <a:srgbClr val="FF0000"/>
                </a:solidFill>
              </a:rPr>
              <a:t>Magic Formula!!  </a:t>
            </a:r>
            <a:br>
              <a:rPr lang="en-US" dirty="0">
                <a:solidFill>
                  <a:srgbClr val="FF0000"/>
                </a:solidFill>
              </a:rPr>
            </a:br>
            <a:r>
              <a:rPr lang="en-US" dirty="0">
                <a:solidFill>
                  <a:srgbClr val="FF0000"/>
                </a:solidFill>
              </a:rPr>
              <a:t>Carbon dating, radio active decay, population growth, continuous growth.</a:t>
            </a:r>
            <a:br>
              <a:rPr lang="en-US" dirty="0">
                <a:solidFill>
                  <a:srgbClr val="FF0000"/>
                </a:solidFill>
              </a:rPr>
            </a:br>
            <a:r>
              <a:rPr lang="en-US" dirty="0">
                <a:solidFill>
                  <a:srgbClr val="FF0000"/>
                </a:solidFill>
              </a:rPr>
              <a:t>“N” growth/decay rate!</a:t>
            </a:r>
          </a:p>
        </p:txBody>
      </p:sp>
      <p:sp>
        <p:nvSpPr>
          <p:cNvPr id="17" name="TextBox 16">
            <a:extLst>
              <a:ext uri="{FF2B5EF4-FFF2-40B4-BE49-F238E27FC236}">
                <a16:creationId xmlns:a16="http://schemas.microsoft.com/office/drawing/2014/main" id="{99951482-0EB9-4845-9FF3-997824E0E2C7}"/>
              </a:ext>
            </a:extLst>
          </p:cNvPr>
          <p:cNvSpPr txBox="1"/>
          <p:nvPr/>
        </p:nvSpPr>
        <p:spPr>
          <a:xfrm>
            <a:off x="7392144" y="2060848"/>
            <a:ext cx="3024336" cy="1200329"/>
          </a:xfrm>
          <a:prstGeom prst="rect">
            <a:avLst/>
          </a:prstGeom>
          <a:noFill/>
        </p:spPr>
        <p:txBody>
          <a:bodyPr wrap="square" rtlCol="0">
            <a:spAutoFit/>
          </a:bodyPr>
          <a:lstStyle/>
          <a:p>
            <a:pPr algn="ctr"/>
            <a:r>
              <a:rPr lang="en-US" dirty="0">
                <a:solidFill>
                  <a:srgbClr val="FF0000"/>
                </a:solidFill>
              </a:rPr>
              <a:t>“R” magnitude on Richter scale.  “I” refers to intensity, the amount of shaking on a seismometer.  </a:t>
            </a:r>
          </a:p>
        </p:txBody>
      </p:sp>
      <p:sp>
        <p:nvSpPr>
          <p:cNvPr id="18" name="TextBox 17">
            <a:extLst>
              <a:ext uri="{FF2B5EF4-FFF2-40B4-BE49-F238E27FC236}">
                <a16:creationId xmlns:a16="http://schemas.microsoft.com/office/drawing/2014/main" id="{E5FEE7C0-A0BC-4F9E-84F0-247A95151328}"/>
              </a:ext>
            </a:extLst>
          </p:cNvPr>
          <p:cNvSpPr txBox="1"/>
          <p:nvPr/>
        </p:nvSpPr>
        <p:spPr>
          <a:xfrm>
            <a:off x="7464152" y="3933056"/>
            <a:ext cx="4104456" cy="1754326"/>
          </a:xfrm>
          <a:prstGeom prst="rect">
            <a:avLst/>
          </a:prstGeom>
          <a:noFill/>
        </p:spPr>
        <p:txBody>
          <a:bodyPr wrap="square" rtlCol="0">
            <a:spAutoFit/>
          </a:bodyPr>
          <a:lstStyle/>
          <a:p>
            <a:pPr algn="ctr"/>
            <a:r>
              <a:rPr lang="en-US" dirty="0">
                <a:solidFill>
                  <a:srgbClr val="FF0000"/>
                </a:solidFill>
              </a:rPr>
              <a:t>“E” stands for energy released at the epicenter of an earthquake.  “E” is measured in joules.  For every increase of one unit on the Richter scale there will be 32 times more energy released!!</a:t>
            </a:r>
          </a:p>
        </p:txBody>
      </p:sp>
      <p:sp>
        <p:nvSpPr>
          <p:cNvPr id="19" name="TextBox 18">
            <a:extLst>
              <a:ext uri="{FF2B5EF4-FFF2-40B4-BE49-F238E27FC236}">
                <a16:creationId xmlns:a16="http://schemas.microsoft.com/office/drawing/2014/main" id="{95396507-D649-4532-AEB4-66A3EB5641A1}"/>
              </a:ext>
            </a:extLst>
          </p:cNvPr>
          <p:cNvSpPr txBox="1"/>
          <p:nvPr/>
        </p:nvSpPr>
        <p:spPr>
          <a:xfrm>
            <a:off x="0" y="5301208"/>
            <a:ext cx="3024336" cy="1477328"/>
          </a:xfrm>
          <a:prstGeom prst="rect">
            <a:avLst/>
          </a:prstGeom>
          <a:noFill/>
        </p:spPr>
        <p:txBody>
          <a:bodyPr wrap="square" rtlCol="0">
            <a:spAutoFit/>
          </a:bodyPr>
          <a:lstStyle/>
          <a:p>
            <a:pPr algn="ctr"/>
            <a:r>
              <a:rPr lang="en-US" dirty="0">
                <a:solidFill>
                  <a:srgbClr val="FF0000"/>
                </a:solidFill>
              </a:rPr>
              <a:t>“D” decibel measures the intensity of sound.  For each increase of 10 decibels, sound is 10 times more intense!</a:t>
            </a:r>
          </a:p>
        </p:txBody>
      </p:sp>
      <p:sp>
        <p:nvSpPr>
          <p:cNvPr id="20" name="TextBox 19">
            <a:extLst>
              <a:ext uri="{FF2B5EF4-FFF2-40B4-BE49-F238E27FC236}">
                <a16:creationId xmlns:a16="http://schemas.microsoft.com/office/drawing/2014/main" id="{E360DCFA-CC80-4FD1-835D-7BE37A774F33}"/>
              </a:ext>
            </a:extLst>
          </p:cNvPr>
          <p:cNvSpPr txBox="1"/>
          <p:nvPr/>
        </p:nvSpPr>
        <p:spPr>
          <a:xfrm>
            <a:off x="3575720" y="5085184"/>
            <a:ext cx="3024336" cy="1200329"/>
          </a:xfrm>
          <a:prstGeom prst="rect">
            <a:avLst/>
          </a:prstGeom>
          <a:noFill/>
        </p:spPr>
        <p:txBody>
          <a:bodyPr wrap="square" rtlCol="0">
            <a:spAutoFit/>
          </a:bodyPr>
          <a:lstStyle/>
          <a:p>
            <a:pPr algn="ctr"/>
            <a:r>
              <a:rPr lang="en-US" dirty="0">
                <a:solidFill>
                  <a:srgbClr val="FF0000"/>
                </a:solidFill>
              </a:rPr>
              <a:t>“P” </a:t>
            </a:r>
            <a:r>
              <a:rPr lang="en-US" dirty="0" err="1">
                <a:solidFill>
                  <a:srgbClr val="FF0000"/>
                </a:solidFill>
              </a:rPr>
              <a:t>ph</a:t>
            </a:r>
            <a:r>
              <a:rPr lang="en-US" dirty="0">
                <a:solidFill>
                  <a:srgbClr val="FF0000"/>
                </a:solidFill>
              </a:rPr>
              <a:t> level measures the level of acidity.  Increase by 1 Ph level, substance is 10 times more acidic</a:t>
            </a:r>
          </a:p>
        </p:txBody>
      </p:sp>
    </p:spTree>
    <p:custDataLst>
      <p:tags r:id="rId1"/>
    </p:custDataLst>
    <p:extLst>
      <p:ext uri="{BB962C8B-B14F-4D97-AF65-F5344CB8AC3E}">
        <p14:creationId xmlns:p14="http://schemas.microsoft.com/office/powerpoint/2010/main" val="10357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7A7E3A76-804F-4E4D-B40F-7CE5710590B2}"/>
              </a:ext>
            </a:extLst>
          </p:cNvPr>
          <p:cNvSpPr>
            <a:spLocks noGrp="1"/>
          </p:cNvSpPr>
          <p:nvPr>
            <p:ph idx="1"/>
          </p:nvPr>
        </p:nvSpPr>
        <p:spPr>
          <a:xfrm>
            <a:off x="1593057" y="30164"/>
            <a:ext cx="8429625" cy="381195"/>
          </a:xfrm>
        </p:spPr>
        <p:txBody>
          <a:bodyPr/>
          <a:lstStyle/>
          <a:p>
            <a:pPr eaLnBrk="1" hangingPunct="1">
              <a:buFont typeface="Arial" panose="020B0604020202020204" pitchFamily="34" charset="0"/>
              <a:buNone/>
            </a:pPr>
            <a:r>
              <a:rPr lang="en-CA" altLang="en-US" sz="2300" dirty="0">
                <a:latin typeface="Century" panose="02040604050505020304" pitchFamily="18" charset="0"/>
              </a:rPr>
              <a:t>b) After how many days will the population be over 10,000?</a:t>
            </a:r>
          </a:p>
        </p:txBody>
      </p:sp>
      <p:graphicFrame>
        <p:nvGraphicFramePr>
          <p:cNvPr id="3088" name="Object 16">
            <a:extLst>
              <a:ext uri="{FF2B5EF4-FFF2-40B4-BE49-F238E27FC236}">
                <a16:creationId xmlns:a16="http://schemas.microsoft.com/office/drawing/2014/main" id="{0B56D892-6819-49C6-BDAB-0C8B29DDB1F6}"/>
              </a:ext>
            </a:extLst>
          </p:cNvPr>
          <p:cNvGraphicFramePr>
            <a:graphicFrameLocks noChangeAspect="1"/>
          </p:cNvGraphicFramePr>
          <p:nvPr>
            <p:extLst>
              <p:ext uri="{D42A27DB-BD31-4B8C-83A1-F6EECF244321}">
                <p14:modId xmlns:p14="http://schemas.microsoft.com/office/powerpoint/2010/main" val="2686030049"/>
              </p:ext>
            </p:extLst>
          </p:nvPr>
        </p:nvGraphicFramePr>
        <p:xfrm>
          <a:off x="2627313" y="476251"/>
          <a:ext cx="2532062" cy="720725"/>
        </p:xfrm>
        <a:graphic>
          <a:graphicData uri="http://schemas.openxmlformats.org/presentationml/2006/ole">
            <mc:AlternateContent xmlns:mc="http://schemas.openxmlformats.org/markup-compatibility/2006">
              <mc:Choice xmlns:v="urn:schemas-microsoft-com:vml" Requires="v">
                <p:oleObj name="Equation" r:id="rId4" imgW="1244520" imgH="355320" progId="Equation.DSMT4">
                  <p:embed/>
                </p:oleObj>
              </mc:Choice>
              <mc:Fallback>
                <p:oleObj name="Equation" r:id="rId4" imgW="1244520" imgH="355320" progId="Equation.DSMT4">
                  <p:embed/>
                  <p:pic>
                    <p:nvPicPr>
                      <p:cNvPr id="3088" name="Object 16">
                        <a:extLst>
                          <a:ext uri="{FF2B5EF4-FFF2-40B4-BE49-F238E27FC236}">
                            <a16:creationId xmlns:a16="http://schemas.microsoft.com/office/drawing/2014/main" id="{0B56D892-6819-49C6-BDAB-0C8B29DDB1F6}"/>
                          </a:ext>
                        </a:extLst>
                      </p:cNvPr>
                      <p:cNvPicPr>
                        <a:picLocks noChangeAspect="1" noChangeArrowheads="1"/>
                      </p:cNvPicPr>
                      <p:nvPr/>
                    </p:nvPicPr>
                    <p:blipFill>
                      <a:blip r:embed="rId5"/>
                      <a:srcRect/>
                      <a:stretch>
                        <a:fillRect/>
                      </a:stretch>
                    </p:blipFill>
                    <p:spPr bwMode="auto">
                      <a:xfrm>
                        <a:off x="2627313" y="476251"/>
                        <a:ext cx="2532062"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9" name="Object 17">
            <a:extLst>
              <a:ext uri="{FF2B5EF4-FFF2-40B4-BE49-F238E27FC236}">
                <a16:creationId xmlns:a16="http://schemas.microsoft.com/office/drawing/2014/main" id="{D4748B13-CAE3-4B2E-A920-8BDA05D3E3F6}"/>
              </a:ext>
            </a:extLst>
          </p:cNvPr>
          <p:cNvGraphicFramePr>
            <a:graphicFrameLocks noChangeAspect="1"/>
          </p:cNvGraphicFramePr>
          <p:nvPr>
            <p:extLst>
              <p:ext uri="{D42A27DB-BD31-4B8C-83A1-F6EECF244321}">
                <p14:modId xmlns:p14="http://schemas.microsoft.com/office/powerpoint/2010/main" val="806326453"/>
              </p:ext>
            </p:extLst>
          </p:nvPr>
        </p:nvGraphicFramePr>
        <p:xfrm>
          <a:off x="2699942" y="1262260"/>
          <a:ext cx="1214437" cy="809625"/>
        </p:xfrm>
        <a:graphic>
          <a:graphicData uri="http://schemas.openxmlformats.org/presentationml/2006/ole">
            <mc:AlternateContent xmlns:mc="http://schemas.openxmlformats.org/markup-compatibility/2006">
              <mc:Choice xmlns:v="urn:schemas-microsoft-com:vml" Requires="v">
                <p:oleObj name="Equation" r:id="rId6" imgW="647700" imgH="431800" progId="Equation.DSMT4">
                  <p:embed/>
                </p:oleObj>
              </mc:Choice>
              <mc:Fallback>
                <p:oleObj name="Equation" r:id="rId6" imgW="647700" imgH="431800" progId="Equation.DSMT4">
                  <p:embed/>
                  <p:pic>
                    <p:nvPicPr>
                      <p:cNvPr id="3089" name="Object 17">
                        <a:extLst>
                          <a:ext uri="{FF2B5EF4-FFF2-40B4-BE49-F238E27FC236}">
                            <a16:creationId xmlns:a16="http://schemas.microsoft.com/office/drawing/2014/main" id="{D4748B13-CAE3-4B2E-A920-8BDA05D3E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942" y="1262260"/>
                        <a:ext cx="1214437" cy="80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0" name="Object 18">
            <a:extLst>
              <a:ext uri="{FF2B5EF4-FFF2-40B4-BE49-F238E27FC236}">
                <a16:creationId xmlns:a16="http://schemas.microsoft.com/office/drawing/2014/main" id="{7BBA14F5-16B4-4C38-BADE-247C6D5E923C}"/>
              </a:ext>
            </a:extLst>
          </p:cNvPr>
          <p:cNvGraphicFramePr>
            <a:graphicFrameLocks noChangeAspect="1"/>
          </p:cNvGraphicFramePr>
          <p:nvPr>
            <p:extLst>
              <p:ext uri="{D42A27DB-BD31-4B8C-83A1-F6EECF244321}">
                <p14:modId xmlns:p14="http://schemas.microsoft.com/office/powerpoint/2010/main" val="1312154430"/>
              </p:ext>
            </p:extLst>
          </p:nvPr>
        </p:nvGraphicFramePr>
        <p:xfrm>
          <a:off x="3925889" y="1223964"/>
          <a:ext cx="904875" cy="903287"/>
        </p:xfrm>
        <a:graphic>
          <a:graphicData uri="http://schemas.openxmlformats.org/presentationml/2006/ole">
            <mc:AlternateContent xmlns:mc="http://schemas.openxmlformats.org/markup-compatibility/2006">
              <mc:Choice xmlns:v="urn:schemas-microsoft-com:vml" Requires="v">
                <p:oleObj name="Equation" r:id="rId8" imgW="355320" imgH="355320" progId="Equation.DSMT4">
                  <p:embed/>
                </p:oleObj>
              </mc:Choice>
              <mc:Fallback>
                <p:oleObj name="Equation" r:id="rId8" imgW="355320" imgH="355320" progId="Equation.DSMT4">
                  <p:embed/>
                  <p:pic>
                    <p:nvPicPr>
                      <p:cNvPr id="3090" name="Object 18">
                        <a:extLst>
                          <a:ext uri="{FF2B5EF4-FFF2-40B4-BE49-F238E27FC236}">
                            <a16:creationId xmlns:a16="http://schemas.microsoft.com/office/drawing/2014/main" id="{7BBA14F5-16B4-4C38-BADE-247C6D5E923C}"/>
                          </a:ext>
                        </a:extLst>
                      </p:cNvPr>
                      <p:cNvPicPr>
                        <a:picLocks noChangeAspect="1" noChangeArrowheads="1"/>
                      </p:cNvPicPr>
                      <p:nvPr/>
                    </p:nvPicPr>
                    <p:blipFill>
                      <a:blip r:embed="rId9"/>
                      <a:srcRect/>
                      <a:stretch>
                        <a:fillRect/>
                      </a:stretch>
                    </p:blipFill>
                    <p:spPr bwMode="auto">
                      <a:xfrm>
                        <a:off x="3925889" y="1223964"/>
                        <a:ext cx="904875" cy="90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9">
            <a:extLst>
              <a:ext uri="{FF2B5EF4-FFF2-40B4-BE49-F238E27FC236}">
                <a16:creationId xmlns:a16="http://schemas.microsoft.com/office/drawing/2014/main" id="{A9AE79DE-BBC0-4FE4-8075-10216F0D914B}"/>
              </a:ext>
            </a:extLst>
          </p:cNvPr>
          <p:cNvGraphicFramePr>
            <a:graphicFrameLocks noChangeAspect="1"/>
          </p:cNvGraphicFramePr>
          <p:nvPr>
            <p:extLst>
              <p:ext uri="{D42A27DB-BD31-4B8C-83A1-F6EECF244321}">
                <p14:modId xmlns:p14="http://schemas.microsoft.com/office/powerpoint/2010/main" val="2172873314"/>
              </p:ext>
            </p:extLst>
          </p:nvPr>
        </p:nvGraphicFramePr>
        <p:xfrm>
          <a:off x="2772967" y="1317821"/>
          <a:ext cx="1169987" cy="514350"/>
        </p:xfrm>
        <a:graphic>
          <a:graphicData uri="http://schemas.openxmlformats.org/presentationml/2006/ole">
            <mc:AlternateContent xmlns:mc="http://schemas.openxmlformats.org/markup-compatibility/2006">
              <mc:Choice xmlns:v="urn:schemas-microsoft-com:vml" Requires="v">
                <p:oleObj name="Equation" r:id="rId10" imgW="520700" imgH="228600" progId="Equation.DSMT4">
                  <p:embed/>
                </p:oleObj>
              </mc:Choice>
              <mc:Fallback>
                <p:oleObj name="Equation" r:id="rId10" imgW="520700" imgH="228600" progId="Equation.DSMT4">
                  <p:embed/>
                  <p:pic>
                    <p:nvPicPr>
                      <p:cNvPr id="21" name="Object 19">
                        <a:extLst>
                          <a:ext uri="{FF2B5EF4-FFF2-40B4-BE49-F238E27FC236}">
                            <a16:creationId xmlns:a16="http://schemas.microsoft.com/office/drawing/2014/main" id="{A9AE79DE-BBC0-4FE4-8075-10216F0D91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2967" y="1317821"/>
                        <a:ext cx="1169987"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20">
            <a:extLst>
              <a:ext uri="{FF2B5EF4-FFF2-40B4-BE49-F238E27FC236}">
                <a16:creationId xmlns:a16="http://schemas.microsoft.com/office/drawing/2014/main" id="{05F63C7B-998E-411A-BC75-3503BDBE581A}"/>
              </a:ext>
            </a:extLst>
          </p:cNvPr>
          <p:cNvGraphicFramePr>
            <a:graphicFrameLocks noChangeAspect="1"/>
          </p:cNvGraphicFramePr>
          <p:nvPr>
            <p:extLst>
              <p:ext uri="{D42A27DB-BD31-4B8C-83A1-F6EECF244321}">
                <p14:modId xmlns:p14="http://schemas.microsoft.com/office/powerpoint/2010/main" val="2839306092"/>
              </p:ext>
            </p:extLst>
          </p:nvPr>
        </p:nvGraphicFramePr>
        <p:xfrm>
          <a:off x="1966516" y="2075059"/>
          <a:ext cx="1954212" cy="652462"/>
        </p:xfrm>
        <a:graphic>
          <a:graphicData uri="http://schemas.openxmlformats.org/presentationml/2006/ole">
            <mc:AlternateContent xmlns:mc="http://schemas.openxmlformats.org/markup-compatibility/2006">
              <mc:Choice xmlns:v="urn:schemas-microsoft-com:vml" Requires="v">
                <p:oleObj name="Equation" r:id="rId12" imgW="952087" imgH="317362" progId="Equation.DSMT4">
                  <p:embed/>
                </p:oleObj>
              </mc:Choice>
              <mc:Fallback>
                <p:oleObj name="Equation" r:id="rId12" imgW="952087" imgH="317362" progId="Equation.DSMT4">
                  <p:embed/>
                  <p:pic>
                    <p:nvPicPr>
                      <p:cNvPr id="22" name="Object 20">
                        <a:extLst>
                          <a:ext uri="{FF2B5EF4-FFF2-40B4-BE49-F238E27FC236}">
                            <a16:creationId xmlns:a16="http://schemas.microsoft.com/office/drawing/2014/main" id="{05F63C7B-998E-411A-BC75-3503BDBE58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6516" y="2075059"/>
                        <a:ext cx="1954212" cy="65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21">
            <a:extLst>
              <a:ext uri="{FF2B5EF4-FFF2-40B4-BE49-F238E27FC236}">
                <a16:creationId xmlns:a16="http://schemas.microsoft.com/office/drawing/2014/main" id="{E8F46C3C-E7C6-4562-8168-0AA240006D6B}"/>
              </a:ext>
            </a:extLst>
          </p:cNvPr>
          <p:cNvGraphicFramePr>
            <a:graphicFrameLocks noChangeAspect="1"/>
          </p:cNvGraphicFramePr>
          <p:nvPr>
            <p:extLst>
              <p:ext uri="{D42A27DB-BD31-4B8C-83A1-F6EECF244321}">
                <p14:modId xmlns:p14="http://schemas.microsoft.com/office/powerpoint/2010/main" val="3649086582"/>
              </p:ext>
            </p:extLst>
          </p:nvPr>
        </p:nvGraphicFramePr>
        <p:xfrm>
          <a:off x="3979863" y="1982789"/>
          <a:ext cx="442912" cy="885825"/>
        </p:xfrm>
        <a:graphic>
          <a:graphicData uri="http://schemas.openxmlformats.org/presentationml/2006/ole">
            <mc:AlternateContent xmlns:mc="http://schemas.openxmlformats.org/markup-compatibility/2006">
              <mc:Choice xmlns:v="urn:schemas-microsoft-com:vml" Requires="v">
                <p:oleObj name="Equation" r:id="rId14" imgW="215640" imgH="431640" progId="Equation.DSMT4">
                  <p:embed/>
                </p:oleObj>
              </mc:Choice>
              <mc:Fallback>
                <p:oleObj name="Equation" r:id="rId14" imgW="215640" imgH="431640" progId="Equation.DSMT4">
                  <p:embed/>
                  <p:pic>
                    <p:nvPicPr>
                      <p:cNvPr id="23" name="Object 21">
                        <a:extLst>
                          <a:ext uri="{FF2B5EF4-FFF2-40B4-BE49-F238E27FC236}">
                            <a16:creationId xmlns:a16="http://schemas.microsoft.com/office/drawing/2014/main" id="{E8F46C3C-E7C6-4562-8168-0AA240006D6B}"/>
                          </a:ext>
                        </a:extLst>
                      </p:cNvPr>
                      <p:cNvPicPr>
                        <a:picLocks noChangeAspect="1" noChangeArrowheads="1"/>
                      </p:cNvPicPr>
                      <p:nvPr/>
                    </p:nvPicPr>
                    <p:blipFill>
                      <a:blip r:embed="rId15"/>
                      <a:srcRect/>
                      <a:stretch>
                        <a:fillRect/>
                      </a:stretch>
                    </p:blipFill>
                    <p:spPr bwMode="auto">
                      <a:xfrm>
                        <a:off x="3979863" y="1982789"/>
                        <a:ext cx="442912"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2">
            <a:extLst>
              <a:ext uri="{FF2B5EF4-FFF2-40B4-BE49-F238E27FC236}">
                <a16:creationId xmlns:a16="http://schemas.microsoft.com/office/drawing/2014/main" id="{82C7C254-8C11-43F2-81AE-FC88E80A21C1}"/>
              </a:ext>
            </a:extLst>
          </p:cNvPr>
          <p:cNvGraphicFramePr>
            <a:graphicFrameLocks noChangeAspect="1"/>
          </p:cNvGraphicFramePr>
          <p:nvPr>
            <p:extLst>
              <p:ext uri="{D42A27DB-BD31-4B8C-83A1-F6EECF244321}">
                <p14:modId xmlns:p14="http://schemas.microsoft.com/office/powerpoint/2010/main" val="4248263829"/>
              </p:ext>
            </p:extLst>
          </p:nvPr>
        </p:nvGraphicFramePr>
        <p:xfrm>
          <a:off x="1790304" y="2203598"/>
          <a:ext cx="2136775" cy="365125"/>
        </p:xfrm>
        <a:graphic>
          <a:graphicData uri="http://schemas.openxmlformats.org/presentationml/2006/ole">
            <mc:AlternateContent xmlns:mc="http://schemas.openxmlformats.org/markup-compatibility/2006">
              <mc:Choice xmlns:v="urn:schemas-microsoft-com:vml" Requires="v">
                <p:oleObj name="Equation" r:id="rId16" imgW="1040948" imgH="177723" progId="Equation.DSMT4">
                  <p:embed/>
                </p:oleObj>
              </mc:Choice>
              <mc:Fallback>
                <p:oleObj name="Equation" r:id="rId16" imgW="1040948" imgH="177723" progId="Equation.DSMT4">
                  <p:embed/>
                  <p:pic>
                    <p:nvPicPr>
                      <p:cNvPr id="24" name="Object 22">
                        <a:extLst>
                          <a:ext uri="{FF2B5EF4-FFF2-40B4-BE49-F238E27FC236}">
                            <a16:creationId xmlns:a16="http://schemas.microsoft.com/office/drawing/2014/main" id="{82C7C254-8C11-43F2-81AE-FC88E80A2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0304" y="2203598"/>
                        <a:ext cx="21367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3">
            <a:extLst>
              <a:ext uri="{FF2B5EF4-FFF2-40B4-BE49-F238E27FC236}">
                <a16:creationId xmlns:a16="http://schemas.microsoft.com/office/drawing/2014/main" id="{C8B08313-99CA-44BC-984B-A76DFE923E51}"/>
              </a:ext>
            </a:extLst>
          </p:cNvPr>
          <p:cNvGraphicFramePr>
            <a:graphicFrameLocks noChangeAspect="1"/>
          </p:cNvGraphicFramePr>
          <p:nvPr>
            <p:extLst>
              <p:ext uri="{D42A27DB-BD31-4B8C-83A1-F6EECF244321}">
                <p14:modId xmlns:p14="http://schemas.microsoft.com/office/powerpoint/2010/main" val="1527925621"/>
              </p:ext>
            </p:extLst>
          </p:nvPr>
        </p:nvGraphicFramePr>
        <p:xfrm>
          <a:off x="1847851" y="2844800"/>
          <a:ext cx="2111375" cy="444500"/>
        </p:xfrm>
        <a:graphic>
          <a:graphicData uri="http://schemas.openxmlformats.org/presentationml/2006/ole">
            <mc:AlternateContent xmlns:mc="http://schemas.openxmlformats.org/markup-compatibility/2006">
              <mc:Choice xmlns:v="urn:schemas-microsoft-com:vml" Requires="v">
                <p:oleObj name="Equation" r:id="rId18" imgW="1028520" imgH="215640" progId="Equation.DSMT4">
                  <p:embed/>
                </p:oleObj>
              </mc:Choice>
              <mc:Fallback>
                <p:oleObj name="Equation" r:id="rId18" imgW="1028520" imgH="215640" progId="Equation.DSMT4">
                  <p:embed/>
                  <p:pic>
                    <p:nvPicPr>
                      <p:cNvPr id="25" name="Object 23">
                        <a:extLst>
                          <a:ext uri="{FF2B5EF4-FFF2-40B4-BE49-F238E27FC236}">
                            <a16:creationId xmlns:a16="http://schemas.microsoft.com/office/drawing/2014/main" id="{C8B08313-99CA-44BC-984B-A76DFE923E51}"/>
                          </a:ext>
                        </a:extLst>
                      </p:cNvPr>
                      <p:cNvPicPr>
                        <a:picLocks noChangeAspect="1" noChangeArrowheads="1"/>
                      </p:cNvPicPr>
                      <p:nvPr/>
                    </p:nvPicPr>
                    <p:blipFill>
                      <a:blip r:embed="rId19"/>
                      <a:srcRect/>
                      <a:stretch>
                        <a:fillRect/>
                      </a:stretch>
                    </p:blipFill>
                    <p:spPr bwMode="auto">
                      <a:xfrm>
                        <a:off x="1847851" y="2844800"/>
                        <a:ext cx="211137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4">
            <a:extLst>
              <a:ext uri="{FF2B5EF4-FFF2-40B4-BE49-F238E27FC236}">
                <a16:creationId xmlns:a16="http://schemas.microsoft.com/office/drawing/2014/main" id="{3182B7E9-9F2C-4565-8A39-5A12EA55598B}"/>
              </a:ext>
            </a:extLst>
          </p:cNvPr>
          <p:cNvGraphicFramePr>
            <a:graphicFrameLocks noChangeAspect="1"/>
          </p:cNvGraphicFramePr>
          <p:nvPr>
            <p:extLst>
              <p:ext uri="{D42A27DB-BD31-4B8C-83A1-F6EECF244321}">
                <p14:modId xmlns:p14="http://schemas.microsoft.com/office/powerpoint/2010/main" val="2288019565"/>
              </p:ext>
            </p:extLst>
          </p:nvPr>
        </p:nvGraphicFramePr>
        <p:xfrm>
          <a:off x="3927079" y="2800547"/>
          <a:ext cx="460375" cy="498475"/>
        </p:xfrm>
        <a:graphic>
          <a:graphicData uri="http://schemas.openxmlformats.org/presentationml/2006/ole">
            <mc:AlternateContent xmlns:mc="http://schemas.openxmlformats.org/markup-compatibility/2006">
              <mc:Choice xmlns:v="urn:schemas-microsoft-com:vml" Requires="v">
                <p:oleObj name="Equation" r:id="rId20" imgW="152268" imgH="164957" progId="Equation.DSMT4">
                  <p:embed/>
                </p:oleObj>
              </mc:Choice>
              <mc:Fallback>
                <p:oleObj name="Equation" r:id="rId20" imgW="152268" imgH="164957" progId="Equation.DSMT4">
                  <p:embed/>
                  <p:pic>
                    <p:nvPicPr>
                      <p:cNvPr id="26" name="Object 24">
                        <a:extLst>
                          <a:ext uri="{FF2B5EF4-FFF2-40B4-BE49-F238E27FC236}">
                            <a16:creationId xmlns:a16="http://schemas.microsoft.com/office/drawing/2014/main" id="{3182B7E9-9F2C-4565-8A39-5A12EA55598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27079" y="2800547"/>
                        <a:ext cx="4603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TextBox 26">
            <a:extLst>
              <a:ext uri="{FF2B5EF4-FFF2-40B4-BE49-F238E27FC236}">
                <a16:creationId xmlns:a16="http://schemas.microsoft.com/office/drawing/2014/main" id="{55227F87-6791-4DC9-918E-A165737C4CA3}"/>
              </a:ext>
            </a:extLst>
          </p:cNvPr>
          <p:cNvSpPr txBox="1">
            <a:spLocks noChangeArrowheads="1"/>
          </p:cNvSpPr>
          <p:nvPr/>
        </p:nvSpPr>
        <p:spPr bwMode="auto">
          <a:xfrm>
            <a:off x="5436793" y="1301153"/>
            <a:ext cx="403347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After 146 days, the population </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of  the cockroaches will be </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over 10,000!!</a:t>
            </a:r>
          </a:p>
        </p:txBody>
      </p:sp>
      <p:sp>
        <p:nvSpPr>
          <p:cNvPr id="17435" name="Text Box 5">
            <a:extLst>
              <a:ext uri="{FF2B5EF4-FFF2-40B4-BE49-F238E27FC236}">
                <a16:creationId xmlns:a16="http://schemas.microsoft.com/office/drawing/2014/main" id="{9B5DE700-6173-4FFF-A034-CEF815F36482}"/>
              </a:ext>
            </a:extLst>
          </p:cNvPr>
          <p:cNvSpPr txBox="1">
            <a:spLocks noChangeArrowheads="1"/>
          </p:cNvSpPr>
          <p:nvPr/>
        </p:nvSpPr>
        <p:spPr bwMode="auto">
          <a:xfrm>
            <a:off x="479376"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2"/>
              </a:rPr>
              <a:t>www.BCMath.ca</a:t>
            </a:r>
            <a:r>
              <a:rPr lang="en-US" altLang="en-US" sz="1000">
                <a:latin typeface="Arial" panose="020B0604020202020204" pitchFamily="34" charset="0"/>
              </a:rPr>
              <a:t> </a:t>
            </a:r>
          </a:p>
        </p:txBody>
      </p:sp>
      <p:sp>
        <p:nvSpPr>
          <p:cNvPr id="28" name="Content Placeholder 2">
            <a:extLst>
              <a:ext uri="{FF2B5EF4-FFF2-40B4-BE49-F238E27FC236}">
                <a16:creationId xmlns:a16="http://schemas.microsoft.com/office/drawing/2014/main" id="{5B242FB7-EA0E-44CE-BA2A-5F8C0D49C0A0}"/>
              </a:ext>
            </a:extLst>
          </p:cNvPr>
          <p:cNvSpPr txBox="1">
            <a:spLocks/>
          </p:cNvSpPr>
          <p:nvPr/>
        </p:nvSpPr>
        <p:spPr bwMode="auto">
          <a:xfrm>
            <a:off x="548433" y="3305275"/>
            <a:ext cx="5223024" cy="38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c) What is the annual rate of growth?</a:t>
            </a:r>
          </a:p>
        </p:txBody>
      </p:sp>
      <p:sp>
        <p:nvSpPr>
          <p:cNvPr id="29" name="TextBox 28">
            <a:extLst>
              <a:ext uri="{FF2B5EF4-FFF2-40B4-BE49-F238E27FC236}">
                <a16:creationId xmlns:a16="http://schemas.microsoft.com/office/drawing/2014/main" id="{14798802-F2E1-473E-865D-725936701E8F}"/>
              </a:ext>
            </a:extLst>
          </p:cNvPr>
          <p:cNvSpPr txBox="1">
            <a:spLocks noChangeArrowheads="1"/>
          </p:cNvSpPr>
          <p:nvPr/>
        </p:nvSpPr>
        <p:spPr bwMode="auto">
          <a:xfrm>
            <a:off x="824511" y="3690986"/>
            <a:ext cx="76113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we are looking for an annual rate of growth, think of it as</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 simple interest for one year</a:t>
            </a:r>
          </a:p>
        </p:txBody>
      </p:sp>
      <p:graphicFrame>
        <p:nvGraphicFramePr>
          <p:cNvPr id="30" name="Object 23">
            <a:extLst>
              <a:ext uri="{FF2B5EF4-FFF2-40B4-BE49-F238E27FC236}">
                <a16:creationId xmlns:a16="http://schemas.microsoft.com/office/drawing/2014/main" id="{B78B8563-65FD-407C-BB41-D58540A8BCE4}"/>
              </a:ext>
            </a:extLst>
          </p:cNvPr>
          <p:cNvGraphicFramePr>
            <a:graphicFrameLocks noChangeAspect="1"/>
          </p:cNvGraphicFramePr>
          <p:nvPr>
            <p:extLst>
              <p:ext uri="{D42A27DB-BD31-4B8C-83A1-F6EECF244321}">
                <p14:modId xmlns:p14="http://schemas.microsoft.com/office/powerpoint/2010/main" val="1491779366"/>
              </p:ext>
            </p:extLst>
          </p:nvPr>
        </p:nvGraphicFramePr>
        <p:xfrm>
          <a:off x="669877" y="4375151"/>
          <a:ext cx="2265363" cy="525463"/>
        </p:xfrm>
        <a:graphic>
          <a:graphicData uri="http://schemas.openxmlformats.org/presentationml/2006/ole">
            <mc:AlternateContent xmlns:mc="http://schemas.openxmlformats.org/markup-compatibility/2006">
              <mc:Choice xmlns:v="urn:schemas-microsoft-com:vml" Requires="v">
                <p:oleObj name="Equation" r:id="rId23" imgW="1104840" imgH="253800" progId="Equation.DSMT4">
                  <p:embed/>
                </p:oleObj>
              </mc:Choice>
              <mc:Fallback>
                <p:oleObj name="Equation" r:id="rId23" imgW="1104840" imgH="253800" progId="Equation.DSMT4">
                  <p:embed/>
                  <p:pic>
                    <p:nvPicPr>
                      <p:cNvPr id="30" name="Object 23">
                        <a:extLst>
                          <a:ext uri="{FF2B5EF4-FFF2-40B4-BE49-F238E27FC236}">
                            <a16:creationId xmlns:a16="http://schemas.microsoft.com/office/drawing/2014/main" id="{B78B8563-65FD-407C-BB41-D58540A8BCE4}"/>
                          </a:ext>
                        </a:extLst>
                      </p:cNvPr>
                      <p:cNvPicPr>
                        <a:picLocks noChangeAspect="1" noChangeArrowheads="1"/>
                      </p:cNvPicPr>
                      <p:nvPr/>
                    </p:nvPicPr>
                    <p:blipFill>
                      <a:blip r:embed="rId24"/>
                      <a:srcRect/>
                      <a:stretch>
                        <a:fillRect/>
                      </a:stretch>
                    </p:blipFill>
                    <p:spPr bwMode="auto">
                      <a:xfrm>
                        <a:off x="669877" y="4375151"/>
                        <a:ext cx="2265363"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TextBox 30">
            <a:extLst>
              <a:ext uri="{FF2B5EF4-FFF2-40B4-BE49-F238E27FC236}">
                <a16:creationId xmlns:a16="http://schemas.microsoft.com/office/drawing/2014/main" id="{F18DBEA4-C24A-4152-808C-7BA2DFD9DEB3}"/>
              </a:ext>
            </a:extLst>
          </p:cNvPr>
          <p:cNvSpPr txBox="1">
            <a:spLocks noChangeArrowheads="1"/>
          </p:cNvSpPr>
          <p:nvPr/>
        </p:nvSpPr>
        <p:spPr bwMode="auto">
          <a:xfrm>
            <a:off x="3863752" y="4434966"/>
            <a:ext cx="65527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“R” is the annual rate, “T” is the number of years</a:t>
            </a:r>
          </a:p>
        </p:txBody>
      </p:sp>
      <p:graphicFrame>
        <p:nvGraphicFramePr>
          <p:cNvPr id="32" name="Object 23">
            <a:extLst>
              <a:ext uri="{FF2B5EF4-FFF2-40B4-BE49-F238E27FC236}">
                <a16:creationId xmlns:a16="http://schemas.microsoft.com/office/drawing/2014/main" id="{804E22DB-3CE8-4F5B-B7E3-1F69908D91A4}"/>
              </a:ext>
            </a:extLst>
          </p:cNvPr>
          <p:cNvGraphicFramePr>
            <a:graphicFrameLocks noChangeAspect="1"/>
          </p:cNvGraphicFramePr>
          <p:nvPr>
            <p:extLst>
              <p:ext uri="{D42A27DB-BD31-4B8C-83A1-F6EECF244321}">
                <p14:modId xmlns:p14="http://schemas.microsoft.com/office/powerpoint/2010/main" val="3286747366"/>
              </p:ext>
            </p:extLst>
          </p:nvPr>
        </p:nvGraphicFramePr>
        <p:xfrm>
          <a:off x="727027" y="4789488"/>
          <a:ext cx="2212975" cy="787400"/>
        </p:xfrm>
        <a:graphic>
          <a:graphicData uri="http://schemas.openxmlformats.org/presentationml/2006/ole">
            <mc:AlternateContent xmlns:mc="http://schemas.openxmlformats.org/markup-compatibility/2006">
              <mc:Choice xmlns:v="urn:schemas-microsoft-com:vml" Requires="v">
                <p:oleObj name="Equation" r:id="rId25" imgW="1079280" imgH="380880" progId="Equation.DSMT4">
                  <p:embed/>
                </p:oleObj>
              </mc:Choice>
              <mc:Fallback>
                <p:oleObj name="Equation" r:id="rId25" imgW="1079280" imgH="380880" progId="Equation.DSMT4">
                  <p:embed/>
                  <p:pic>
                    <p:nvPicPr>
                      <p:cNvPr id="32" name="Object 23">
                        <a:extLst>
                          <a:ext uri="{FF2B5EF4-FFF2-40B4-BE49-F238E27FC236}">
                            <a16:creationId xmlns:a16="http://schemas.microsoft.com/office/drawing/2014/main" id="{804E22DB-3CE8-4F5B-B7E3-1F69908D91A4}"/>
                          </a:ext>
                        </a:extLst>
                      </p:cNvPr>
                      <p:cNvPicPr>
                        <a:picLocks noChangeAspect="1" noChangeArrowheads="1"/>
                      </p:cNvPicPr>
                      <p:nvPr/>
                    </p:nvPicPr>
                    <p:blipFill>
                      <a:blip r:embed="rId26"/>
                      <a:srcRect/>
                      <a:stretch>
                        <a:fillRect/>
                      </a:stretch>
                    </p:blipFill>
                    <p:spPr bwMode="auto">
                      <a:xfrm>
                        <a:off x="727027" y="4789488"/>
                        <a:ext cx="2212975"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TextBox 32">
            <a:extLst>
              <a:ext uri="{FF2B5EF4-FFF2-40B4-BE49-F238E27FC236}">
                <a16:creationId xmlns:a16="http://schemas.microsoft.com/office/drawing/2014/main" id="{7E76E7F9-A546-43B0-A4C6-D2B0476A4419}"/>
              </a:ext>
            </a:extLst>
          </p:cNvPr>
          <p:cNvSpPr txBox="1">
            <a:spLocks noChangeArrowheads="1"/>
          </p:cNvSpPr>
          <p:nvPr/>
        </p:nvSpPr>
        <p:spPr bwMode="auto">
          <a:xfrm>
            <a:off x="3868211" y="4885710"/>
            <a:ext cx="48965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For annual rate, “T = 1” and “A = 365”</a:t>
            </a:r>
          </a:p>
        </p:txBody>
      </p:sp>
      <p:graphicFrame>
        <p:nvGraphicFramePr>
          <p:cNvPr id="34" name="Object 23">
            <a:extLst>
              <a:ext uri="{FF2B5EF4-FFF2-40B4-BE49-F238E27FC236}">
                <a16:creationId xmlns:a16="http://schemas.microsoft.com/office/drawing/2014/main" id="{F0644C7B-C1A8-46E7-9C96-9FF609D913D4}"/>
              </a:ext>
            </a:extLst>
          </p:cNvPr>
          <p:cNvGraphicFramePr>
            <a:graphicFrameLocks noChangeAspect="1"/>
          </p:cNvGraphicFramePr>
          <p:nvPr>
            <p:extLst>
              <p:ext uri="{D42A27DB-BD31-4B8C-83A1-F6EECF244321}">
                <p14:modId xmlns:p14="http://schemas.microsoft.com/office/powerpoint/2010/main" val="4019981687"/>
              </p:ext>
            </p:extLst>
          </p:nvPr>
        </p:nvGraphicFramePr>
        <p:xfrm>
          <a:off x="1234952" y="5373216"/>
          <a:ext cx="1822450" cy="787400"/>
        </p:xfrm>
        <a:graphic>
          <a:graphicData uri="http://schemas.openxmlformats.org/presentationml/2006/ole">
            <mc:AlternateContent xmlns:mc="http://schemas.openxmlformats.org/markup-compatibility/2006">
              <mc:Choice xmlns:v="urn:schemas-microsoft-com:vml" Requires="v">
                <p:oleObj name="Equation" r:id="rId27" imgW="888840" imgH="380880" progId="Equation.DSMT4">
                  <p:embed/>
                </p:oleObj>
              </mc:Choice>
              <mc:Fallback>
                <p:oleObj name="Equation" r:id="rId27" imgW="888840" imgH="380880" progId="Equation.DSMT4">
                  <p:embed/>
                  <p:pic>
                    <p:nvPicPr>
                      <p:cNvPr id="34" name="Object 23">
                        <a:extLst>
                          <a:ext uri="{FF2B5EF4-FFF2-40B4-BE49-F238E27FC236}">
                            <a16:creationId xmlns:a16="http://schemas.microsoft.com/office/drawing/2014/main" id="{F0644C7B-C1A8-46E7-9C96-9FF609D913D4}"/>
                          </a:ext>
                        </a:extLst>
                      </p:cNvPr>
                      <p:cNvPicPr>
                        <a:picLocks noChangeAspect="1" noChangeArrowheads="1"/>
                      </p:cNvPicPr>
                      <p:nvPr/>
                    </p:nvPicPr>
                    <p:blipFill>
                      <a:blip r:embed="rId28"/>
                      <a:srcRect/>
                      <a:stretch>
                        <a:fillRect/>
                      </a:stretch>
                    </p:blipFill>
                    <p:spPr bwMode="auto">
                      <a:xfrm>
                        <a:off x="1234952" y="5373216"/>
                        <a:ext cx="1822450"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3">
            <a:extLst>
              <a:ext uri="{FF2B5EF4-FFF2-40B4-BE49-F238E27FC236}">
                <a16:creationId xmlns:a16="http://schemas.microsoft.com/office/drawing/2014/main" id="{8AFAE0B3-BA09-483F-BF39-99BA12199872}"/>
              </a:ext>
            </a:extLst>
          </p:cNvPr>
          <p:cNvGraphicFramePr>
            <a:graphicFrameLocks noChangeAspect="1"/>
          </p:cNvGraphicFramePr>
          <p:nvPr>
            <p:extLst>
              <p:ext uri="{D42A27DB-BD31-4B8C-83A1-F6EECF244321}">
                <p14:modId xmlns:p14="http://schemas.microsoft.com/office/powerpoint/2010/main" val="1491937709"/>
              </p:ext>
            </p:extLst>
          </p:nvPr>
        </p:nvGraphicFramePr>
        <p:xfrm>
          <a:off x="1234952" y="6154739"/>
          <a:ext cx="2836862" cy="523875"/>
        </p:xfrm>
        <a:graphic>
          <a:graphicData uri="http://schemas.openxmlformats.org/presentationml/2006/ole">
            <mc:AlternateContent xmlns:mc="http://schemas.openxmlformats.org/markup-compatibility/2006">
              <mc:Choice xmlns:v="urn:schemas-microsoft-com:vml" Requires="v">
                <p:oleObj name="Equation" r:id="rId29" imgW="1384200" imgH="253800" progId="Equation.DSMT4">
                  <p:embed/>
                </p:oleObj>
              </mc:Choice>
              <mc:Fallback>
                <p:oleObj name="Equation" r:id="rId29" imgW="1384200" imgH="253800" progId="Equation.DSMT4">
                  <p:embed/>
                  <p:pic>
                    <p:nvPicPr>
                      <p:cNvPr id="35" name="Object 23">
                        <a:extLst>
                          <a:ext uri="{FF2B5EF4-FFF2-40B4-BE49-F238E27FC236}">
                            <a16:creationId xmlns:a16="http://schemas.microsoft.com/office/drawing/2014/main" id="{8AFAE0B3-BA09-483F-BF39-99BA12199872}"/>
                          </a:ext>
                        </a:extLst>
                      </p:cNvPr>
                      <p:cNvPicPr>
                        <a:picLocks noChangeAspect="1" noChangeArrowheads="1"/>
                      </p:cNvPicPr>
                      <p:nvPr/>
                    </p:nvPicPr>
                    <p:blipFill>
                      <a:blip r:embed="rId30"/>
                      <a:srcRect/>
                      <a:stretch>
                        <a:fillRect/>
                      </a:stretch>
                    </p:blipFill>
                    <p:spPr bwMode="auto">
                      <a:xfrm>
                        <a:off x="1234952" y="6154739"/>
                        <a:ext cx="2836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3">
            <a:extLst>
              <a:ext uri="{FF2B5EF4-FFF2-40B4-BE49-F238E27FC236}">
                <a16:creationId xmlns:a16="http://schemas.microsoft.com/office/drawing/2014/main" id="{1CD8DBCB-68D7-432D-B112-52493687724E}"/>
              </a:ext>
            </a:extLst>
          </p:cNvPr>
          <p:cNvGraphicFramePr>
            <a:graphicFrameLocks noChangeAspect="1"/>
          </p:cNvGraphicFramePr>
          <p:nvPr>
            <p:extLst>
              <p:ext uri="{D42A27DB-BD31-4B8C-83A1-F6EECF244321}">
                <p14:modId xmlns:p14="http://schemas.microsoft.com/office/powerpoint/2010/main" val="2089217599"/>
              </p:ext>
            </p:extLst>
          </p:nvPr>
        </p:nvGraphicFramePr>
        <p:xfrm>
          <a:off x="4964281" y="5308873"/>
          <a:ext cx="2992438" cy="419100"/>
        </p:xfrm>
        <a:graphic>
          <a:graphicData uri="http://schemas.openxmlformats.org/presentationml/2006/ole">
            <mc:AlternateContent xmlns:mc="http://schemas.openxmlformats.org/markup-compatibility/2006">
              <mc:Choice xmlns:v="urn:schemas-microsoft-com:vml" Requires="v">
                <p:oleObj name="Equation" r:id="rId31" imgW="1460160" imgH="203040" progId="Equation.DSMT4">
                  <p:embed/>
                </p:oleObj>
              </mc:Choice>
              <mc:Fallback>
                <p:oleObj name="Equation" r:id="rId31" imgW="1460160" imgH="203040" progId="Equation.DSMT4">
                  <p:embed/>
                  <p:pic>
                    <p:nvPicPr>
                      <p:cNvPr id="36" name="Object 23">
                        <a:extLst>
                          <a:ext uri="{FF2B5EF4-FFF2-40B4-BE49-F238E27FC236}">
                            <a16:creationId xmlns:a16="http://schemas.microsoft.com/office/drawing/2014/main" id="{1CD8DBCB-68D7-432D-B112-52493687724E}"/>
                          </a:ext>
                        </a:extLst>
                      </p:cNvPr>
                      <p:cNvPicPr>
                        <a:picLocks noChangeAspect="1" noChangeArrowheads="1"/>
                      </p:cNvPicPr>
                      <p:nvPr/>
                    </p:nvPicPr>
                    <p:blipFill>
                      <a:blip r:embed="rId32"/>
                      <a:srcRect/>
                      <a:stretch>
                        <a:fillRect/>
                      </a:stretch>
                    </p:blipFill>
                    <p:spPr bwMode="auto">
                      <a:xfrm>
                        <a:off x="4964281" y="5308873"/>
                        <a:ext cx="2992438"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 name="TextBox 36">
            <a:extLst>
              <a:ext uri="{FF2B5EF4-FFF2-40B4-BE49-F238E27FC236}">
                <a16:creationId xmlns:a16="http://schemas.microsoft.com/office/drawing/2014/main" id="{B6965DF4-643A-4A47-B152-F63A16834DE2}"/>
              </a:ext>
            </a:extLst>
          </p:cNvPr>
          <p:cNvSpPr txBox="1">
            <a:spLocks noChangeArrowheads="1"/>
          </p:cNvSpPr>
          <p:nvPr/>
        </p:nvSpPr>
        <p:spPr bwMode="auto">
          <a:xfrm>
            <a:off x="4624297" y="5614885"/>
            <a:ext cx="36724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Write this as a percentage!</a:t>
            </a:r>
          </a:p>
        </p:txBody>
      </p:sp>
      <p:sp>
        <p:nvSpPr>
          <p:cNvPr id="38" name="TextBox 37">
            <a:extLst>
              <a:ext uri="{FF2B5EF4-FFF2-40B4-BE49-F238E27FC236}">
                <a16:creationId xmlns:a16="http://schemas.microsoft.com/office/drawing/2014/main" id="{5360B356-D818-43FB-A35D-21BD5424820D}"/>
              </a:ext>
            </a:extLst>
          </p:cNvPr>
          <p:cNvSpPr txBox="1">
            <a:spLocks noChangeArrowheads="1"/>
          </p:cNvSpPr>
          <p:nvPr/>
        </p:nvSpPr>
        <p:spPr bwMode="auto">
          <a:xfrm>
            <a:off x="4655840" y="6021288"/>
            <a:ext cx="62331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The cockroach population will increase at a rate of 2,113,976,655% annually</a:t>
            </a:r>
          </a:p>
        </p:txBody>
      </p:sp>
    </p:spTree>
    <p:custDataLst>
      <p:tags r:id="rId1"/>
    </p:custDataLst>
    <p:extLst>
      <p:ext uri="{BB962C8B-B14F-4D97-AF65-F5344CB8AC3E}">
        <p14:creationId xmlns:p14="http://schemas.microsoft.com/office/powerpoint/2010/main" val="1595918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blinds(horizontal)">
                                      <p:cBhvr>
                                        <p:cTn id="7" dur="500"/>
                                        <p:tgtEl>
                                          <p:spTgt spid="30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blinds(horizontal)">
                                      <p:cBhvr>
                                        <p:cTn id="12" dur="500"/>
                                        <p:tgtEl>
                                          <p:spTgt spid="30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090"/>
                                        </p:tgtEl>
                                        <p:attrNameLst>
                                          <p:attrName>style.visibility</p:attrName>
                                        </p:attrNameLst>
                                      </p:cBhvr>
                                      <p:to>
                                        <p:strVal val="visible"/>
                                      </p:to>
                                    </p:set>
                                    <p:animEffect transition="in" filter="blinds(horizontal)">
                                      <p:cBhvr>
                                        <p:cTn id="17" dur="500"/>
                                        <p:tgtEl>
                                          <p:spTgt spid="30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2000"/>
                                        <p:tgtEl>
                                          <p:spTgt spid="3089"/>
                                        </p:tgtEl>
                                      </p:cBhvr>
                                    </p:animEffect>
                                    <p:set>
                                      <p:cBhvr>
                                        <p:cTn id="22" dur="1" fill="hold">
                                          <p:stCondLst>
                                            <p:cond delay="1999"/>
                                          </p:stCondLst>
                                        </p:cTn>
                                        <p:tgtEl>
                                          <p:spTgt spid="3089"/>
                                        </p:tgtEl>
                                        <p:attrNameLst>
                                          <p:attrName>style.visibility</p:attrName>
                                        </p:attrNameLst>
                                      </p:cBhvr>
                                      <p:to>
                                        <p:strVal val="hidden"/>
                                      </p:to>
                                    </p:se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2000"/>
                                        <p:tgtEl>
                                          <p:spTgt spid="22"/>
                                        </p:tgtEl>
                                      </p:cBhvr>
                                    </p:animEffect>
                                    <p:set>
                                      <p:cBhvr>
                                        <p:cTn id="40" dur="1" fill="hold">
                                          <p:stCondLst>
                                            <p:cond delay="1999"/>
                                          </p:stCondLst>
                                        </p:cTn>
                                        <p:tgtEl>
                                          <p:spTgt spid="22"/>
                                        </p:tgtEl>
                                        <p:attrNameLst>
                                          <p:attrName>style.visibility</p:attrName>
                                        </p:attrNameLst>
                                      </p:cBhvr>
                                      <p:to>
                                        <p:strVal val="hidden"/>
                                      </p:to>
                                    </p:set>
                                  </p:childTnLst>
                                </p:cTn>
                              </p:par>
                              <p:par>
                                <p:cTn id="41" presetID="3" presetClass="entr" presetSubtype="1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linds(horizontal)">
                                      <p:cBhvr>
                                        <p:cTn id="48" dur="500"/>
                                        <p:tgtEl>
                                          <p:spTgt spid="2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linds(horizontal)">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linds(horizontal)">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linds(horizontal)">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linds(horizont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linds(horizont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linds(horizontal)">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linds(horizontal)">
                                      <p:cBhvr>
                                        <p:cTn id="93" dur="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blinds(horizontal)">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linds(horizont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blinds(horizontal)">
                                      <p:cBhvr>
                                        <p:cTn id="10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E6EE-5549-40A0-BD62-A9A435BC458C}"/>
              </a:ext>
            </a:extLst>
          </p:cNvPr>
          <p:cNvSpPr>
            <a:spLocks noGrp="1"/>
          </p:cNvSpPr>
          <p:nvPr>
            <p:ph type="title"/>
          </p:nvPr>
        </p:nvSpPr>
        <p:spPr>
          <a:xfrm>
            <a:off x="407368" y="285751"/>
            <a:ext cx="9832007" cy="511175"/>
          </a:xfrm>
        </p:spPr>
        <p:txBody>
          <a:bodyPr>
            <a:normAutofit/>
          </a:bodyPr>
          <a:lstStyle/>
          <a:p>
            <a:pPr eaLnBrk="1" fontAlgn="auto" hangingPunct="1">
              <a:spcAft>
                <a:spcPts val="0"/>
              </a:spcAft>
              <a:defRPr/>
            </a:pPr>
            <a:r>
              <a:rPr lang="en-CA" sz="2600" dirty="0"/>
              <a:t>IV) How Does Radiocarbon Dating Methods Work?</a:t>
            </a:r>
          </a:p>
        </p:txBody>
      </p:sp>
      <p:sp>
        <p:nvSpPr>
          <p:cNvPr id="3" name="Content Placeholder 2">
            <a:extLst>
              <a:ext uri="{FF2B5EF4-FFF2-40B4-BE49-F238E27FC236}">
                <a16:creationId xmlns:a16="http://schemas.microsoft.com/office/drawing/2014/main" id="{A562B9FC-6754-4714-9DB3-FC0C3106A8F4}"/>
              </a:ext>
            </a:extLst>
          </p:cNvPr>
          <p:cNvSpPr>
            <a:spLocks noGrp="1"/>
          </p:cNvSpPr>
          <p:nvPr>
            <p:ph sz="quarter" idx="1"/>
          </p:nvPr>
        </p:nvSpPr>
        <p:spPr>
          <a:xfrm>
            <a:off x="479376" y="954881"/>
            <a:ext cx="11161240" cy="5500688"/>
          </a:xfrm>
        </p:spPr>
        <p:txBody>
          <a:bodyPr/>
          <a:lstStyle/>
          <a:p>
            <a:pPr eaLnBrk="1" hangingPunct="1"/>
            <a:r>
              <a:rPr lang="en-CA" altLang="en-US" sz="2200" dirty="0"/>
              <a:t>Carbon data is used to find the age of fossils and old objects</a:t>
            </a:r>
          </a:p>
          <a:p>
            <a:pPr eaLnBrk="1" hangingPunct="1"/>
            <a:r>
              <a:rPr lang="en-CA" altLang="en-US" sz="2200" dirty="0"/>
              <a:t>There are two types of carbon in our bodies C12 &amp; C14</a:t>
            </a:r>
          </a:p>
          <a:p>
            <a:pPr eaLnBrk="1" hangingPunct="1"/>
            <a:r>
              <a:rPr lang="en-CA" altLang="en-US" sz="2200" dirty="0"/>
              <a:t>Carbon intakes occur through eating plants </a:t>
            </a:r>
            <a:r>
              <a:rPr lang="en-CA" altLang="en-US" sz="2200" dirty="0">
                <a:sym typeface="Wingdings" panose="05000000000000000000" pitchFamily="2" charset="2"/>
              </a:rPr>
              <a:t> plants obtain carbon through atmosphere</a:t>
            </a:r>
            <a:endParaRPr lang="en-CA" altLang="en-US" sz="2200" dirty="0"/>
          </a:p>
          <a:p>
            <a:pPr eaLnBrk="1" hangingPunct="1"/>
            <a:r>
              <a:rPr lang="en-CA" altLang="en-US" sz="2200" dirty="0"/>
              <a:t>C12 – Stable isotope of carbon  - used for determining “Initial” amount</a:t>
            </a:r>
          </a:p>
          <a:p>
            <a:pPr eaLnBrk="1" hangingPunct="1"/>
            <a:r>
              <a:rPr lang="en-CA" altLang="en-US" sz="2200" dirty="0"/>
              <a:t>C14 – Unstable, decays (Radioactive) (2 extra neutrons) – “final” amount</a:t>
            </a:r>
          </a:p>
          <a:p>
            <a:pPr eaLnBrk="1" hangingPunct="1"/>
            <a:r>
              <a:rPr lang="en-CA" altLang="en-US" sz="2200" dirty="0"/>
              <a:t>Living tissues have equal amounts of both carbon</a:t>
            </a:r>
          </a:p>
          <a:p>
            <a:pPr eaLnBrk="1" hangingPunct="1"/>
            <a:r>
              <a:rPr lang="en-CA" altLang="en-US" sz="2200" dirty="0"/>
              <a:t>When an organism dies, carbon intake ceases and the ratio of C12 to C14 is locked.  </a:t>
            </a:r>
          </a:p>
          <a:p>
            <a:pPr eaLnBrk="1" hangingPunct="1"/>
            <a:r>
              <a:rPr lang="en-CA" altLang="en-US" sz="2200" dirty="0"/>
              <a:t>Ratios of C12 to C14 are measured to calculate the age </a:t>
            </a:r>
          </a:p>
          <a:p>
            <a:pPr eaLnBrk="1" hangingPunct="1"/>
            <a:r>
              <a:rPr lang="en-CA" altLang="en-US" sz="2200" dirty="0"/>
              <a:t>Half life of C14 is 5730 years….</a:t>
            </a:r>
          </a:p>
          <a:p>
            <a:pPr eaLnBrk="1" hangingPunct="1"/>
            <a:r>
              <a:rPr lang="en-CA" altLang="en-US" sz="2200" dirty="0"/>
              <a:t>Method of calculating age (3 step process)</a:t>
            </a:r>
          </a:p>
          <a:p>
            <a:pPr eaLnBrk="1" hangingPunct="1">
              <a:buFont typeface="Wingdings" panose="05000000000000000000" pitchFamily="2" charset="2"/>
              <a:buNone/>
            </a:pPr>
            <a:r>
              <a:rPr lang="en-CA" altLang="en-US" sz="2200" dirty="0">
                <a:hlinkClick r:id="rId4"/>
              </a:rPr>
              <a:t>http://www.biblicalchronologist.org/answers/c14_method.php</a:t>
            </a:r>
            <a:endParaRPr lang="en-CA" altLang="en-US" sz="2200" dirty="0"/>
          </a:p>
        </p:txBody>
      </p:sp>
      <p:sp>
        <p:nvSpPr>
          <p:cNvPr id="19460" name="Text Box 5">
            <a:extLst>
              <a:ext uri="{FF2B5EF4-FFF2-40B4-BE49-F238E27FC236}">
                <a16:creationId xmlns:a16="http://schemas.microsoft.com/office/drawing/2014/main" id="{8A7BD41D-3AA6-47A9-9071-C853D0EDD546}"/>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7350668D-1BC0-4F84-9F37-CA6BB730669E}"/>
              </a:ext>
            </a:extLst>
          </p:cNvPr>
          <p:cNvSpPr>
            <a:spLocks noGrp="1"/>
          </p:cNvSpPr>
          <p:nvPr>
            <p:ph sz="quarter" idx="1"/>
          </p:nvPr>
        </p:nvSpPr>
        <p:spPr>
          <a:xfrm>
            <a:off x="335360" y="105570"/>
            <a:ext cx="11449271" cy="928687"/>
          </a:xfrm>
        </p:spPr>
        <p:txBody>
          <a:bodyPr/>
          <a:lstStyle/>
          <a:p>
            <a:pPr eaLnBrk="1" hangingPunct="1">
              <a:buFont typeface="Wingdings" panose="05000000000000000000" pitchFamily="2" charset="2"/>
              <a:buNone/>
            </a:pPr>
            <a:r>
              <a:rPr lang="en-CA" altLang="en-US" sz="2500" dirty="0"/>
              <a:t>Ex: The half life of C-14 is 5730 years.  A piece of fossil has 820g of C-12  and 13g of C-14.  How old is the fossil?</a:t>
            </a:r>
          </a:p>
        </p:txBody>
      </p:sp>
      <p:graphicFrame>
        <p:nvGraphicFramePr>
          <p:cNvPr id="4" name="Object 2">
            <a:extLst>
              <a:ext uri="{FF2B5EF4-FFF2-40B4-BE49-F238E27FC236}">
                <a16:creationId xmlns:a16="http://schemas.microsoft.com/office/drawing/2014/main" id="{F0C69E34-E5C7-47A5-8351-F6F05AFC7A5C}"/>
              </a:ext>
            </a:extLst>
          </p:cNvPr>
          <p:cNvGraphicFramePr>
            <a:graphicFrameLocks noChangeAspect="1"/>
          </p:cNvGraphicFramePr>
          <p:nvPr>
            <p:extLst>
              <p:ext uri="{D42A27DB-BD31-4B8C-83A1-F6EECF244321}">
                <p14:modId xmlns:p14="http://schemas.microsoft.com/office/powerpoint/2010/main" val="2251593969"/>
              </p:ext>
            </p:extLst>
          </p:nvPr>
        </p:nvGraphicFramePr>
        <p:xfrm>
          <a:off x="1752601" y="1509539"/>
          <a:ext cx="2651125" cy="500063"/>
        </p:xfrm>
        <a:graphic>
          <a:graphicData uri="http://schemas.openxmlformats.org/presentationml/2006/ole">
            <mc:AlternateContent xmlns:mc="http://schemas.openxmlformats.org/markup-compatibility/2006">
              <mc:Choice xmlns:v="urn:schemas-microsoft-com:vml" Requires="v">
                <p:oleObj name="Equation" r:id="rId4" imgW="1345616" imgH="253890" progId="Equation.DSMT4">
                  <p:embed/>
                </p:oleObj>
              </mc:Choice>
              <mc:Fallback>
                <p:oleObj name="Equation" r:id="rId4" imgW="1345616" imgH="253890" progId="Equation.DSMT4">
                  <p:embed/>
                  <p:pic>
                    <p:nvPicPr>
                      <p:cNvPr id="4" name="Object 2">
                        <a:extLst>
                          <a:ext uri="{FF2B5EF4-FFF2-40B4-BE49-F238E27FC236}">
                            <a16:creationId xmlns:a16="http://schemas.microsoft.com/office/drawing/2014/main" id="{F0C69E34-E5C7-47A5-8351-F6F05AFC7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1509539"/>
                        <a:ext cx="265112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3">
            <a:extLst>
              <a:ext uri="{FF2B5EF4-FFF2-40B4-BE49-F238E27FC236}">
                <a16:creationId xmlns:a16="http://schemas.microsoft.com/office/drawing/2014/main" id="{F67D5957-6693-4634-8AD1-60C08EB3AB64}"/>
              </a:ext>
            </a:extLst>
          </p:cNvPr>
          <p:cNvGraphicFramePr>
            <a:graphicFrameLocks noChangeAspect="1"/>
          </p:cNvGraphicFramePr>
          <p:nvPr>
            <p:extLst>
              <p:ext uri="{D42A27DB-BD31-4B8C-83A1-F6EECF244321}">
                <p14:modId xmlns:p14="http://schemas.microsoft.com/office/powerpoint/2010/main" val="908802532"/>
              </p:ext>
            </p:extLst>
          </p:nvPr>
        </p:nvGraphicFramePr>
        <p:xfrm>
          <a:off x="4489450" y="1573039"/>
          <a:ext cx="774700" cy="398463"/>
        </p:xfrm>
        <a:graphic>
          <a:graphicData uri="http://schemas.openxmlformats.org/presentationml/2006/ole">
            <mc:AlternateContent xmlns:mc="http://schemas.openxmlformats.org/markup-compatibility/2006">
              <mc:Choice xmlns:v="urn:schemas-microsoft-com:vml" Requires="v">
                <p:oleObj name="Equation" r:id="rId6" imgW="393529" imgH="203112" progId="Equation.DSMT4">
                  <p:embed/>
                </p:oleObj>
              </mc:Choice>
              <mc:Fallback>
                <p:oleObj name="Equation" r:id="rId6" imgW="393529" imgH="203112" progId="Equation.DSMT4">
                  <p:embed/>
                  <p:pic>
                    <p:nvPicPr>
                      <p:cNvPr id="19" name="Object 3">
                        <a:extLst>
                          <a:ext uri="{FF2B5EF4-FFF2-40B4-BE49-F238E27FC236}">
                            <a16:creationId xmlns:a16="http://schemas.microsoft.com/office/drawing/2014/main" id="{F67D5957-6693-4634-8AD1-60C08EB3A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9450" y="1573039"/>
                        <a:ext cx="7747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4">
            <a:extLst>
              <a:ext uri="{FF2B5EF4-FFF2-40B4-BE49-F238E27FC236}">
                <a16:creationId xmlns:a16="http://schemas.microsoft.com/office/drawing/2014/main" id="{6DD01CF5-1A6F-4028-AB1D-572AE9FA2A02}"/>
              </a:ext>
            </a:extLst>
          </p:cNvPr>
          <p:cNvGraphicFramePr>
            <a:graphicFrameLocks noChangeAspect="1"/>
          </p:cNvGraphicFramePr>
          <p:nvPr>
            <p:extLst>
              <p:ext uri="{D42A27DB-BD31-4B8C-83A1-F6EECF244321}">
                <p14:modId xmlns:p14="http://schemas.microsoft.com/office/powerpoint/2010/main" val="1679837755"/>
              </p:ext>
            </p:extLst>
          </p:nvPr>
        </p:nvGraphicFramePr>
        <p:xfrm>
          <a:off x="1647826" y="2047701"/>
          <a:ext cx="2627313" cy="500062"/>
        </p:xfrm>
        <a:graphic>
          <a:graphicData uri="http://schemas.openxmlformats.org/presentationml/2006/ole">
            <mc:AlternateContent xmlns:mc="http://schemas.openxmlformats.org/markup-compatibility/2006">
              <mc:Choice xmlns:v="urn:schemas-microsoft-com:vml" Requires="v">
                <p:oleObj name="Equation" r:id="rId8" imgW="1333500" imgH="254000" progId="Equation.DSMT4">
                  <p:embed/>
                </p:oleObj>
              </mc:Choice>
              <mc:Fallback>
                <p:oleObj name="Equation" r:id="rId8" imgW="1333500" imgH="254000" progId="Equation.DSMT4">
                  <p:embed/>
                  <p:pic>
                    <p:nvPicPr>
                      <p:cNvPr id="20" name="Object 4">
                        <a:extLst>
                          <a:ext uri="{FF2B5EF4-FFF2-40B4-BE49-F238E27FC236}">
                            <a16:creationId xmlns:a16="http://schemas.microsoft.com/office/drawing/2014/main" id="{6DD01CF5-1A6F-4028-AB1D-572AE9FA2A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826" y="2047701"/>
                        <a:ext cx="262731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5">
            <a:extLst>
              <a:ext uri="{FF2B5EF4-FFF2-40B4-BE49-F238E27FC236}">
                <a16:creationId xmlns:a16="http://schemas.microsoft.com/office/drawing/2014/main" id="{E66EEF4F-F201-4D96-9582-144646D8EC91}"/>
              </a:ext>
            </a:extLst>
          </p:cNvPr>
          <p:cNvGraphicFramePr>
            <a:graphicFrameLocks noChangeAspect="1"/>
          </p:cNvGraphicFramePr>
          <p:nvPr>
            <p:extLst>
              <p:ext uri="{D42A27DB-BD31-4B8C-83A1-F6EECF244321}">
                <p14:modId xmlns:p14="http://schemas.microsoft.com/office/powerpoint/2010/main" val="375803949"/>
              </p:ext>
            </p:extLst>
          </p:nvPr>
        </p:nvGraphicFramePr>
        <p:xfrm>
          <a:off x="4387851" y="2076276"/>
          <a:ext cx="1573213" cy="425450"/>
        </p:xfrm>
        <a:graphic>
          <a:graphicData uri="http://schemas.openxmlformats.org/presentationml/2006/ole">
            <mc:AlternateContent xmlns:mc="http://schemas.openxmlformats.org/markup-compatibility/2006">
              <mc:Choice xmlns:v="urn:schemas-microsoft-com:vml" Requires="v">
                <p:oleObj name="Equation" r:id="rId10" imgW="799753" imgH="215806" progId="Equation.DSMT4">
                  <p:embed/>
                </p:oleObj>
              </mc:Choice>
              <mc:Fallback>
                <p:oleObj name="Equation" r:id="rId10" imgW="799753" imgH="215806" progId="Equation.DSMT4">
                  <p:embed/>
                  <p:pic>
                    <p:nvPicPr>
                      <p:cNvPr id="21" name="Object 5">
                        <a:extLst>
                          <a:ext uri="{FF2B5EF4-FFF2-40B4-BE49-F238E27FC236}">
                            <a16:creationId xmlns:a16="http://schemas.microsoft.com/office/drawing/2014/main" id="{E66EEF4F-F201-4D96-9582-144646D8EC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7851" y="2076276"/>
                        <a:ext cx="1573213"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6">
            <a:extLst>
              <a:ext uri="{FF2B5EF4-FFF2-40B4-BE49-F238E27FC236}">
                <a16:creationId xmlns:a16="http://schemas.microsoft.com/office/drawing/2014/main" id="{B9CC3777-D432-4609-9CD2-C25DB80E6B06}"/>
              </a:ext>
            </a:extLst>
          </p:cNvPr>
          <p:cNvGraphicFramePr>
            <a:graphicFrameLocks noChangeAspect="1"/>
          </p:cNvGraphicFramePr>
          <p:nvPr>
            <p:extLst>
              <p:ext uri="{D42A27DB-BD31-4B8C-83A1-F6EECF244321}">
                <p14:modId xmlns:p14="http://schemas.microsoft.com/office/powerpoint/2010/main" val="642613325"/>
              </p:ext>
            </p:extLst>
          </p:nvPr>
        </p:nvGraphicFramePr>
        <p:xfrm>
          <a:off x="1763714" y="3844751"/>
          <a:ext cx="3603625" cy="500062"/>
        </p:xfrm>
        <a:graphic>
          <a:graphicData uri="http://schemas.openxmlformats.org/presentationml/2006/ole">
            <mc:AlternateContent xmlns:mc="http://schemas.openxmlformats.org/markup-compatibility/2006">
              <mc:Choice xmlns:v="urn:schemas-microsoft-com:vml" Requires="v">
                <p:oleObj name="Equation" r:id="rId12" imgW="1828800" imgH="254000" progId="Equation.DSMT4">
                  <p:embed/>
                </p:oleObj>
              </mc:Choice>
              <mc:Fallback>
                <p:oleObj name="Equation" r:id="rId12" imgW="1828800" imgH="254000" progId="Equation.DSMT4">
                  <p:embed/>
                  <p:pic>
                    <p:nvPicPr>
                      <p:cNvPr id="22" name="Object 6">
                        <a:extLst>
                          <a:ext uri="{FF2B5EF4-FFF2-40B4-BE49-F238E27FC236}">
                            <a16:creationId xmlns:a16="http://schemas.microsoft.com/office/drawing/2014/main" id="{B9CC3777-D432-4609-9CD2-C25DB80E6B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4" y="3844751"/>
                        <a:ext cx="3603625"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7">
            <a:extLst>
              <a:ext uri="{FF2B5EF4-FFF2-40B4-BE49-F238E27FC236}">
                <a16:creationId xmlns:a16="http://schemas.microsoft.com/office/drawing/2014/main" id="{3506CF3A-E88F-4B86-88F6-3B80AF06EAB6}"/>
              </a:ext>
            </a:extLst>
          </p:cNvPr>
          <p:cNvGraphicFramePr>
            <a:graphicFrameLocks noChangeAspect="1"/>
          </p:cNvGraphicFramePr>
          <p:nvPr>
            <p:extLst>
              <p:ext uri="{D42A27DB-BD31-4B8C-83A1-F6EECF244321}">
                <p14:modId xmlns:p14="http://schemas.microsoft.com/office/powerpoint/2010/main" val="620676366"/>
              </p:ext>
            </p:extLst>
          </p:nvPr>
        </p:nvGraphicFramePr>
        <p:xfrm>
          <a:off x="5367338" y="3886026"/>
          <a:ext cx="500062" cy="349250"/>
        </p:xfrm>
        <a:graphic>
          <a:graphicData uri="http://schemas.openxmlformats.org/presentationml/2006/ole">
            <mc:AlternateContent xmlns:mc="http://schemas.openxmlformats.org/markup-compatibility/2006">
              <mc:Choice xmlns:v="urn:schemas-microsoft-com:vml" Requires="v">
                <p:oleObj name="Equation" r:id="rId14" imgW="253670" imgH="177569" progId="Equation.DSMT4">
                  <p:embed/>
                </p:oleObj>
              </mc:Choice>
              <mc:Fallback>
                <p:oleObj name="Equation" r:id="rId14" imgW="253670" imgH="177569" progId="Equation.DSMT4">
                  <p:embed/>
                  <p:pic>
                    <p:nvPicPr>
                      <p:cNvPr id="23" name="Object 7">
                        <a:extLst>
                          <a:ext uri="{FF2B5EF4-FFF2-40B4-BE49-F238E27FC236}">
                            <a16:creationId xmlns:a16="http://schemas.microsoft.com/office/drawing/2014/main" id="{3506CF3A-E88F-4B86-88F6-3B80AF06EA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7338" y="3886026"/>
                        <a:ext cx="500062"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8">
            <a:extLst>
              <a:ext uri="{FF2B5EF4-FFF2-40B4-BE49-F238E27FC236}">
                <a16:creationId xmlns:a16="http://schemas.microsoft.com/office/drawing/2014/main" id="{468602B9-D310-4AB9-83BA-31A06D6D267B}"/>
              </a:ext>
            </a:extLst>
          </p:cNvPr>
          <p:cNvGraphicFramePr>
            <a:graphicFrameLocks noChangeAspect="1"/>
          </p:cNvGraphicFramePr>
          <p:nvPr>
            <p:extLst>
              <p:ext uri="{D42A27DB-BD31-4B8C-83A1-F6EECF244321}">
                <p14:modId xmlns:p14="http://schemas.microsoft.com/office/powerpoint/2010/main" val="1528301552"/>
              </p:ext>
            </p:extLst>
          </p:nvPr>
        </p:nvGraphicFramePr>
        <p:xfrm>
          <a:off x="1755775" y="3258964"/>
          <a:ext cx="4152900" cy="500063"/>
        </p:xfrm>
        <a:graphic>
          <a:graphicData uri="http://schemas.openxmlformats.org/presentationml/2006/ole">
            <mc:AlternateContent xmlns:mc="http://schemas.openxmlformats.org/markup-compatibility/2006">
              <mc:Choice xmlns:v="urn:schemas-microsoft-com:vml" Requires="v">
                <p:oleObj name="Equation" r:id="rId16" imgW="2108200" imgH="254000" progId="Equation.DSMT4">
                  <p:embed/>
                </p:oleObj>
              </mc:Choice>
              <mc:Fallback>
                <p:oleObj name="Equation" r:id="rId16" imgW="2108200" imgH="254000" progId="Equation.DSMT4">
                  <p:embed/>
                  <p:pic>
                    <p:nvPicPr>
                      <p:cNvPr id="24" name="Object 8">
                        <a:extLst>
                          <a:ext uri="{FF2B5EF4-FFF2-40B4-BE49-F238E27FC236}">
                            <a16:creationId xmlns:a16="http://schemas.microsoft.com/office/drawing/2014/main" id="{468602B9-D310-4AB9-83BA-31A06D6D26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5775" y="3258964"/>
                        <a:ext cx="4152900"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9">
            <a:extLst>
              <a:ext uri="{FF2B5EF4-FFF2-40B4-BE49-F238E27FC236}">
                <a16:creationId xmlns:a16="http://schemas.microsoft.com/office/drawing/2014/main" id="{5BFDF526-C01D-4076-B397-C95FAD951739}"/>
              </a:ext>
            </a:extLst>
          </p:cNvPr>
          <p:cNvGraphicFramePr>
            <a:graphicFrameLocks noChangeAspect="1"/>
          </p:cNvGraphicFramePr>
          <p:nvPr>
            <p:extLst>
              <p:ext uri="{D42A27DB-BD31-4B8C-83A1-F6EECF244321}">
                <p14:modId xmlns:p14="http://schemas.microsoft.com/office/powerpoint/2010/main" val="2905668042"/>
              </p:ext>
            </p:extLst>
          </p:nvPr>
        </p:nvGraphicFramePr>
        <p:xfrm>
          <a:off x="5854701" y="3338338"/>
          <a:ext cx="1476375" cy="400050"/>
        </p:xfrm>
        <a:graphic>
          <a:graphicData uri="http://schemas.openxmlformats.org/presentationml/2006/ole">
            <mc:AlternateContent xmlns:mc="http://schemas.openxmlformats.org/markup-compatibility/2006">
              <mc:Choice xmlns:v="urn:schemas-microsoft-com:vml" Requires="v">
                <p:oleObj name="Equation" r:id="rId18" imgW="748975" imgH="203112" progId="Equation.DSMT4">
                  <p:embed/>
                </p:oleObj>
              </mc:Choice>
              <mc:Fallback>
                <p:oleObj name="Equation" r:id="rId18" imgW="748975" imgH="203112" progId="Equation.DSMT4">
                  <p:embed/>
                  <p:pic>
                    <p:nvPicPr>
                      <p:cNvPr id="25" name="Object 9">
                        <a:extLst>
                          <a:ext uri="{FF2B5EF4-FFF2-40B4-BE49-F238E27FC236}">
                            <a16:creationId xmlns:a16="http://schemas.microsoft.com/office/drawing/2014/main" id="{5BFDF526-C01D-4076-B397-C95FAD9517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54701" y="3338338"/>
                        <a:ext cx="14763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10">
            <a:extLst>
              <a:ext uri="{FF2B5EF4-FFF2-40B4-BE49-F238E27FC236}">
                <a16:creationId xmlns:a16="http://schemas.microsoft.com/office/drawing/2014/main" id="{95167F22-19B3-45AC-B5ED-0B368E7DF658}"/>
              </a:ext>
            </a:extLst>
          </p:cNvPr>
          <p:cNvGraphicFramePr>
            <a:graphicFrameLocks noChangeAspect="1"/>
          </p:cNvGraphicFramePr>
          <p:nvPr>
            <p:extLst>
              <p:ext uri="{D42A27DB-BD31-4B8C-83A1-F6EECF244321}">
                <p14:modId xmlns:p14="http://schemas.microsoft.com/office/powerpoint/2010/main" val="1808458395"/>
              </p:ext>
            </p:extLst>
          </p:nvPr>
        </p:nvGraphicFramePr>
        <p:xfrm>
          <a:off x="7497764" y="1592088"/>
          <a:ext cx="1050925" cy="350838"/>
        </p:xfrm>
        <a:graphic>
          <a:graphicData uri="http://schemas.openxmlformats.org/presentationml/2006/ole">
            <mc:AlternateContent xmlns:mc="http://schemas.openxmlformats.org/markup-compatibility/2006">
              <mc:Choice xmlns:v="urn:schemas-microsoft-com:vml" Requires="v">
                <p:oleObj name="Equation" r:id="rId20" imgW="532937" imgH="177646" progId="Equation.DSMT4">
                  <p:embed/>
                </p:oleObj>
              </mc:Choice>
              <mc:Fallback>
                <p:oleObj name="Equation" r:id="rId20" imgW="532937" imgH="177646" progId="Equation.DSMT4">
                  <p:embed/>
                  <p:pic>
                    <p:nvPicPr>
                      <p:cNvPr id="26" name="Object 10">
                        <a:extLst>
                          <a:ext uri="{FF2B5EF4-FFF2-40B4-BE49-F238E27FC236}">
                            <a16:creationId xmlns:a16="http://schemas.microsoft.com/office/drawing/2014/main" id="{95167F22-19B3-45AC-B5ED-0B368E7DF6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97764" y="1592088"/>
                        <a:ext cx="1050925"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11">
            <a:extLst>
              <a:ext uri="{FF2B5EF4-FFF2-40B4-BE49-F238E27FC236}">
                <a16:creationId xmlns:a16="http://schemas.microsoft.com/office/drawing/2014/main" id="{D66DF6D3-39BA-43DB-AA96-692CD6104432}"/>
              </a:ext>
            </a:extLst>
          </p:cNvPr>
          <p:cNvGraphicFramePr>
            <a:graphicFrameLocks noChangeAspect="1"/>
          </p:cNvGraphicFramePr>
          <p:nvPr>
            <p:extLst>
              <p:ext uri="{D42A27DB-BD31-4B8C-83A1-F6EECF244321}">
                <p14:modId xmlns:p14="http://schemas.microsoft.com/office/powerpoint/2010/main" val="3991750459"/>
              </p:ext>
            </p:extLst>
          </p:nvPr>
        </p:nvGraphicFramePr>
        <p:xfrm>
          <a:off x="7396164" y="2142952"/>
          <a:ext cx="1074737" cy="352425"/>
        </p:xfrm>
        <a:graphic>
          <a:graphicData uri="http://schemas.openxmlformats.org/presentationml/2006/ole">
            <mc:AlternateContent xmlns:mc="http://schemas.openxmlformats.org/markup-compatibility/2006">
              <mc:Choice xmlns:v="urn:schemas-microsoft-com:vml" Requires="v">
                <p:oleObj name="Equation" r:id="rId22" imgW="545626" imgH="177646" progId="Equation.DSMT4">
                  <p:embed/>
                </p:oleObj>
              </mc:Choice>
              <mc:Fallback>
                <p:oleObj name="Equation" r:id="rId22" imgW="545626" imgH="177646" progId="Equation.DSMT4">
                  <p:embed/>
                  <p:pic>
                    <p:nvPicPr>
                      <p:cNvPr id="27" name="Object 11">
                        <a:extLst>
                          <a:ext uri="{FF2B5EF4-FFF2-40B4-BE49-F238E27FC236}">
                            <a16:creationId xmlns:a16="http://schemas.microsoft.com/office/drawing/2014/main" id="{D66DF6D3-39BA-43DB-AA96-692CD610443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96164" y="2142952"/>
                        <a:ext cx="107473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ct 12">
            <a:extLst>
              <a:ext uri="{FF2B5EF4-FFF2-40B4-BE49-F238E27FC236}">
                <a16:creationId xmlns:a16="http://schemas.microsoft.com/office/drawing/2014/main" id="{6DCDB7B0-264B-48D5-9EE2-576CF1106423}"/>
              </a:ext>
            </a:extLst>
          </p:cNvPr>
          <p:cNvGraphicFramePr>
            <a:graphicFrameLocks noChangeAspect="1"/>
          </p:cNvGraphicFramePr>
          <p:nvPr>
            <p:extLst>
              <p:ext uri="{D42A27DB-BD31-4B8C-83A1-F6EECF244321}">
                <p14:modId xmlns:p14="http://schemas.microsoft.com/office/powerpoint/2010/main" val="2219502929"/>
              </p:ext>
            </p:extLst>
          </p:nvPr>
        </p:nvGraphicFramePr>
        <p:xfrm>
          <a:off x="7475538" y="3327227"/>
          <a:ext cx="1250950" cy="352425"/>
        </p:xfrm>
        <a:graphic>
          <a:graphicData uri="http://schemas.openxmlformats.org/presentationml/2006/ole">
            <mc:AlternateContent xmlns:mc="http://schemas.openxmlformats.org/markup-compatibility/2006">
              <mc:Choice xmlns:v="urn:schemas-microsoft-com:vml" Requires="v">
                <p:oleObj name="Equation" r:id="rId24" imgW="634449" imgH="177646" progId="Equation.DSMT4">
                  <p:embed/>
                </p:oleObj>
              </mc:Choice>
              <mc:Fallback>
                <p:oleObj name="Equation" r:id="rId24" imgW="634449" imgH="177646" progId="Equation.DSMT4">
                  <p:embed/>
                  <p:pic>
                    <p:nvPicPr>
                      <p:cNvPr id="29" name="Object 12">
                        <a:extLst>
                          <a:ext uri="{FF2B5EF4-FFF2-40B4-BE49-F238E27FC236}">
                            <a16:creationId xmlns:a16="http://schemas.microsoft.com/office/drawing/2014/main" id="{6DCDB7B0-264B-48D5-9EE2-576CF110642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75538" y="3327227"/>
                        <a:ext cx="125095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13">
            <a:extLst>
              <a:ext uri="{FF2B5EF4-FFF2-40B4-BE49-F238E27FC236}">
                <a16:creationId xmlns:a16="http://schemas.microsoft.com/office/drawing/2014/main" id="{A9652980-8F7B-4EFD-8F76-E9C6918AFC11}"/>
              </a:ext>
            </a:extLst>
          </p:cNvPr>
          <p:cNvGraphicFramePr>
            <a:graphicFrameLocks noChangeAspect="1"/>
          </p:cNvGraphicFramePr>
          <p:nvPr>
            <p:extLst>
              <p:ext uri="{D42A27DB-BD31-4B8C-83A1-F6EECF244321}">
                <p14:modId xmlns:p14="http://schemas.microsoft.com/office/powerpoint/2010/main" val="929113431"/>
              </p:ext>
            </p:extLst>
          </p:nvPr>
        </p:nvGraphicFramePr>
        <p:xfrm>
          <a:off x="1714501" y="2647776"/>
          <a:ext cx="2627313" cy="500062"/>
        </p:xfrm>
        <a:graphic>
          <a:graphicData uri="http://schemas.openxmlformats.org/presentationml/2006/ole">
            <mc:AlternateContent xmlns:mc="http://schemas.openxmlformats.org/markup-compatibility/2006">
              <mc:Choice xmlns:v="urn:schemas-microsoft-com:vml" Requires="v">
                <p:oleObj name="Equation" r:id="rId26" imgW="1333500" imgH="254000" progId="Equation.DSMT4">
                  <p:embed/>
                </p:oleObj>
              </mc:Choice>
              <mc:Fallback>
                <p:oleObj name="Equation" r:id="rId26" imgW="1333500" imgH="254000" progId="Equation.DSMT4">
                  <p:embed/>
                  <p:pic>
                    <p:nvPicPr>
                      <p:cNvPr id="30" name="Object 13">
                        <a:extLst>
                          <a:ext uri="{FF2B5EF4-FFF2-40B4-BE49-F238E27FC236}">
                            <a16:creationId xmlns:a16="http://schemas.microsoft.com/office/drawing/2014/main" id="{A9652980-8F7B-4EFD-8F76-E9C6918AFC1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14501" y="2647776"/>
                        <a:ext cx="262731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 name="Object 14">
            <a:extLst>
              <a:ext uri="{FF2B5EF4-FFF2-40B4-BE49-F238E27FC236}">
                <a16:creationId xmlns:a16="http://schemas.microsoft.com/office/drawing/2014/main" id="{3041D074-D4F0-4A2D-8416-A0F310C4C8DB}"/>
              </a:ext>
            </a:extLst>
          </p:cNvPr>
          <p:cNvGraphicFramePr>
            <a:graphicFrameLocks noChangeAspect="1"/>
          </p:cNvGraphicFramePr>
          <p:nvPr>
            <p:extLst>
              <p:ext uri="{D42A27DB-BD31-4B8C-83A1-F6EECF244321}">
                <p14:modId xmlns:p14="http://schemas.microsoft.com/office/powerpoint/2010/main" val="2463594210"/>
              </p:ext>
            </p:extLst>
          </p:nvPr>
        </p:nvGraphicFramePr>
        <p:xfrm>
          <a:off x="6381751" y="3913014"/>
          <a:ext cx="2620963" cy="733425"/>
        </p:xfrm>
        <a:graphic>
          <a:graphicData uri="http://schemas.openxmlformats.org/presentationml/2006/ole">
            <mc:AlternateContent xmlns:mc="http://schemas.openxmlformats.org/markup-compatibility/2006">
              <mc:Choice xmlns:v="urn:schemas-microsoft-com:vml" Requires="v">
                <p:oleObj name="Equation" r:id="rId28" imgW="1269449" imgH="355446" progId="Equation.DSMT4">
                  <p:embed/>
                </p:oleObj>
              </mc:Choice>
              <mc:Fallback>
                <p:oleObj name="Equation" r:id="rId28" imgW="1269449" imgH="355446" progId="Equation.DSMT4">
                  <p:embed/>
                  <p:pic>
                    <p:nvPicPr>
                      <p:cNvPr id="31" name="Object 14">
                        <a:extLst>
                          <a:ext uri="{FF2B5EF4-FFF2-40B4-BE49-F238E27FC236}">
                            <a16:creationId xmlns:a16="http://schemas.microsoft.com/office/drawing/2014/main" id="{3041D074-D4F0-4A2D-8416-A0F310C4C8D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81751" y="3913014"/>
                        <a:ext cx="2620963"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15">
            <a:extLst>
              <a:ext uri="{FF2B5EF4-FFF2-40B4-BE49-F238E27FC236}">
                <a16:creationId xmlns:a16="http://schemas.microsoft.com/office/drawing/2014/main" id="{8EEE685E-15D4-4B4A-B117-32818461C054}"/>
              </a:ext>
            </a:extLst>
          </p:cNvPr>
          <p:cNvGraphicFramePr>
            <a:graphicFrameLocks noChangeAspect="1"/>
          </p:cNvGraphicFramePr>
          <p:nvPr>
            <p:extLst>
              <p:ext uri="{D42A27DB-BD31-4B8C-83A1-F6EECF244321}">
                <p14:modId xmlns:p14="http://schemas.microsoft.com/office/powerpoint/2010/main" val="3854377092"/>
              </p:ext>
            </p:extLst>
          </p:nvPr>
        </p:nvGraphicFramePr>
        <p:xfrm>
          <a:off x="4478338" y="2701751"/>
          <a:ext cx="576262" cy="400050"/>
        </p:xfrm>
        <a:graphic>
          <a:graphicData uri="http://schemas.openxmlformats.org/presentationml/2006/ole">
            <mc:AlternateContent xmlns:mc="http://schemas.openxmlformats.org/markup-compatibility/2006">
              <mc:Choice xmlns:v="urn:schemas-microsoft-com:vml" Requires="v">
                <p:oleObj name="Equation" r:id="rId30" imgW="291973" imgH="203112" progId="Equation.DSMT4">
                  <p:embed/>
                </p:oleObj>
              </mc:Choice>
              <mc:Fallback>
                <p:oleObj name="Equation" r:id="rId30" imgW="291973" imgH="203112" progId="Equation.DSMT4">
                  <p:embed/>
                  <p:pic>
                    <p:nvPicPr>
                      <p:cNvPr id="35" name="Object 15">
                        <a:extLst>
                          <a:ext uri="{FF2B5EF4-FFF2-40B4-BE49-F238E27FC236}">
                            <a16:creationId xmlns:a16="http://schemas.microsoft.com/office/drawing/2014/main" id="{8EEE685E-15D4-4B4A-B117-32818461C05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478338" y="2701751"/>
                        <a:ext cx="576262"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16">
            <a:extLst>
              <a:ext uri="{FF2B5EF4-FFF2-40B4-BE49-F238E27FC236}">
                <a16:creationId xmlns:a16="http://schemas.microsoft.com/office/drawing/2014/main" id="{948A0D70-1770-467F-9CCA-8A278119A383}"/>
              </a:ext>
            </a:extLst>
          </p:cNvPr>
          <p:cNvGraphicFramePr>
            <a:graphicFrameLocks noChangeAspect="1"/>
          </p:cNvGraphicFramePr>
          <p:nvPr>
            <p:extLst>
              <p:ext uri="{D42A27DB-BD31-4B8C-83A1-F6EECF244321}">
                <p14:modId xmlns:p14="http://schemas.microsoft.com/office/powerpoint/2010/main" val="36529872"/>
              </p:ext>
            </p:extLst>
          </p:nvPr>
        </p:nvGraphicFramePr>
        <p:xfrm>
          <a:off x="7437438" y="2674763"/>
          <a:ext cx="950912" cy="350838"/>
        </p:xfrm>
        <a:graphic>
          <a:graphicData uri="http://schemas.openxmlformats.org/presentationml/2006/ole">
            <mc:AlternateContent xmlns:mc="http://schemas.openxmlformats.org/markup-compatibility/2006">
              <mc:Choice xmlns:v="urn:schemas-microsoft-com:vml" Requires="v">
                <p:oleObj name="Equation" r:id="rId32" imgW="482181" imgH="177646" progId="Equation.DSMT4">
                  <p:embed/>
                </p:oleObj>
              </mc:Choice>
              <mc:Fallback>
                <p:oleObj name="Equation" r:id="rId32" imgW="482181" imgH="177646" progId="Equation.DSMT4">
                  <p:embed/>
                  <p:pic>
                    <p:nvPicPr>
                      <p:cNvPr id="36" name="Object 16">
                        <a:extLst>
                          <a:ext uri="{FF2B5EF4-FFF2-40B4-BE49-F238E27FC236}">
                            <a16:creationId xmlns:a16="http://schemas.microsoft.com/office/drawing/2014/main" id="{948A0D70-1770-467F-9CCA-8A278119A38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437438" y="2674763"/>
                        <a:ext cx="950912"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 name="Object 17">
            <a:extLst>
              <a:ext uri="{FF2B5EF4-FFF2-40B4-BE49-F238E27FC236}">
                <a16:creationId xmlns:a16="http://schemas.microsoft.com/office/drawing/2014/main" id="{C2E0091E-2467-487A-BB7E-FD2464CEA867}"/>
              </a:ext>
            </a:extLst>
          </p:cNvPr>
          <p:cNvGraphicFramePr>
            <a:graphicFrameLocks noChangeAspect="1"/>
          </p:cNvGraphicFramePr>
          <p:nvPr>
            <p:extLst>
              <p:ext uri="{D42A27DB-BD31-4B8C-83A1-F6EECF244321}">
                <p14:modId xmlns:p14="http://schemas.microsoft.com/office/powerpoint/2010/main" val="3856141639"/>
              </p:ext>
            </p:extLst>
          </p:nvPr>
        </p:nvGraphicFramePr>
        <p:xfrm>
          <a:off x="5256214" y="4841701"/>
          <a:ext cx="1806575" cy="366712"/>
        </p:xfrm>
        <a:graphic>
          <a:graphicData uri="http://schemas.openxmlformats.org/presentationml/2006/ole">
            <mc:AlternateContent xmlns:mc="http://schemas.openxmlformats.org/markup-compatibility/2006">
              <mc:Choice xmlns:v="urn:schemas-microsoft-com:vml" Requires="v">
                <p:oleObj name="Equation" r:id="rId34" imgW="875920" imgH="177723" progId="Equation.DSMT4">
                  <p:embed/>
                </p:oleObj>
              </mc:Choice>
              <mc:Fallback>
                <p:oleObj name="Equation" r:id="rId34" imgW="875920" imgH="177723" progId="Equation.DSMT4">
                  <p:embed/>
                  <p:pic>
                    <p:nvPicPr>
                      <p:cNvPr id="37" name="Object 17">
                        <a:extLst>
                          <a:ext uri="{FF2B5EF4-FFF2-40B4-BE49-F238E27FC236}">
                            <a16:creationId xmlns:a16="http://schemas.microsoft.com/office/drawing/2014/main" id="{C2E0091E-2467-487A-BB7E-FD2464CEA86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56214" y="4841701"/>
                        <a:ext cx="18065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18">
            <a:extLst>
              <a:ext uri="{FF2B5EF4-FFF2-40B4-BE49-F238E27FC236}">
                <a16:creationId xmlns:a16="http://schemas.microsoft.com/office/drawing/2014/main" id="{7A3775FA-CA28-4F21-AAC6-9639243DCAAB}"/>
              </a:ext>
            </a:extLst>
          </p:cNvPr>
          <p:cNvGraphicFramePr>
            <a:graphicFrameLocks noChangeAspect="1"/>
          </p:cNvGraphicFramePr>
          <p:nvPr>
            <p:extLst>
              <p:ext uri="{D42A27DB-BD31-4B8C-83A1-F6EECF244321}">
                <p14:modId xmlns:p14="http://schemas.microsoft.com/office/powerpoint/2010/main" val="2117022834"/>
              </p:ext>
            </p:extLst>
          </p:nvPr>
        </p:nvGraphicFramePr>
        <p:xfrm>
          <a:off x="7024688" y="4538489"/>
          <a:ext cx="1204912" cy="733425"/>
        </p:xfrm>
        <a:graphic>
          <a:graphicData uri="http://schemas.openxmlformats.org/presentationml/2006/ole">
            <mc:AlternateContent xmlns:mc="http://schemas.openxmlformats.org/markup-compatibility/2006">
              <mc:Choice xmlns:v="urn:schemas-microsoft-com:vml" Requires="v">
                <p:oleObj name="Equation" r:id="rId36" imgW="583947" imgH="355446" progId="Equation.DSMT4">
                  <p:embed/>
                </p:oleObj>
              </mc:Choice>
              <mc:Fallback>
                <p:oleObj name="Equation" r:id="rId36" imgW="583947" imgH="355446" progId="Equation.DSMT4">
                  <p:embed/>
                  <p:pic>
                    <p:nvPicPr>
                      <p:cNvPr id="38" name="Object 18">
                        <a:extLst>
                          <a:ext uri="{FF2B5EF4-FFF2-40B4-BE49-F238E27FC236}">
                            <a16:creationId xmlns:a16="http://schemas.microsoft.com/office/drawing/2014/main" id="{7A3775FA-CA28-4F21-AAC6-9639243DCAAB}"/>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024688" y="4538489"/>
                        <a:ext cx="1204912"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 name="Object 19">
            <a:extLst>
              <a:ext uri="{FF2B5EF4-FFF2-40B4-BE49-F238E27FC236}">
                <a16:creationId xmlns:a16="http://schemas.microsoft.com/office/drawing/2014/main" id="{7B04CCED-35E2-4161-987C-87C850A1843F}"/>
              </a:ext>
            </a:extLst>
          </p:cNvPr>
          <p:cNvGraphicFramePr>
            <a:graphicFrameLocks noChangeAspect="1"/>
          </p:cNvGraphicFramePr>
          <p:nvPr>
            <p:extLst>
              <p:ext uri="{D42A27DB-BD31-4B8C-83A1-F6EECF244321}">
                <p14:modId xmlns:p14="http://schemas.microsoft.com/office/powerpoint/2010/main" val="1379990169"/>
              </p:ext>
            </p:extLst>
          </p:nvPr>
        </p:nvGraphicFramePr>
        <p:xfrm>
          <a:off x="4665664" y="5335413"/>
          <a:ext cx="2409825" cy="471488"/>
        </p:xfrm>
        <a:graphic>
          <a:graphicData uri="http://schemas.openxmlformats.org/presentationml/2006/ole">
            <mc:AlternateContent xmlns:mc="http://schemas.openxmlformats.org/markup-compatibility/2006">
              <mc:Choice xmlns:v="urn:schemas-microsoft-com:vml" Requires="v">
                <p:oleObj name="Equation" r:id="rId38" imgW="1168400" imgH="228600" progId="Equation.DSMT4">
                  <p:embed/>
                </p:oleObj>
              </mc:Choice>
              <mc:Fallback>
                <p:oleObj name="Equation" r:id="rId38" imgW="1168400" imgH="228600" progId="Equation.DSMT4">
                  <p:embed/>
                  <p:pic>
                    <p:nvPicPr>
                      <p:cNvPr id="39" name="Object 19">
                        <a:extLst>
                          <a:ext uri="{FF2B5EF4-FFF2-40B4-BE49-F238E27FC236}">
                            <a16:creationId xmlns:a16="http://schemas.microsoft.com/office/drawing/2014/main" id="{7B04CCED-35E2-4161-987C-87C850A1843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665664" y="5335413"/>
                        <a:ext cx="2409825"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20">
            <a:extLst>
              <a:ext uri="{FF2B5EF4-FFF2-40B4-BE49-F238E27FC236}">
                <a16:creationId xmlns:a16="http://schemas.microsoft.com/office/drawing/2014/main" id="{8E58A7C6-DEED-4FDA-BAA7-824BC60DCD52}"/>
              </a:ext>
            </a:extLst>
          </p:cNvPr>
          <p:cNvGraphicFramePr>
            <a:graphicFrameLocks noChangeAspect="1"/>
          </p:cNvGraphicFramePr>
          <p:nvPr>
            <p:extLst>
              <p:ext uri="{D42A27DB-BD31-4B8C-83A1-F6EECF244321}">
                <p14:modId xmlns:p14="http://schemas.microsoft.com/office/powerpoint/2010/main" val="3785285667"/>
              </p:ext>
            </p:extLst>
          </p:nvPr>
        </p:nvGraphicFramePr>
        <p:xfrm>
          <a:off x="7146926" y="5233814"/>
          <a:ext cx="550863" cy="550863"/>
        </p:xfrm>
        <a:graphic>
          <a:graphicData uri="http://schemas.openxmlformats.org/presentationml/2006/ole">
            <mc:AlternateContent xmlns:mc="http://schemas.openxmlformats.org/markup-compatibility/2006">
              <mc:Choice xmlns:v="urn:schemas-microsoft-com:vml" Requires="v">
                <p:oleObj name="Equation" r:id="rId40" imgW="266353" imgH="266353" progId="Equation.DSMT4">
                  <p:embed/>
                </p:oleObj>
              </mc:Choice>
              <mc:Fallback>
                <p:oleObj name="Equation" r:id="rId40" imgW="266353" imgH="266353" progId="Equation.DSMT4">
                  <p:embed/>
                  <p:pic>
                    <p:nvPicPr>
                      <p:cNvPr id="40" name="Object 20">
                        <a:extLst>
                          <a:ext uri="{FF2B5EF4-FFF2-40B4-BE49-F238E27FC236}">
                            <a16:creationId xmlns:a16="http://schemas.microsoft.com/office/drawing/2014/main" id="{8E58A7C6-DEED-4FDA-BAA7-824BC60DCD52}"/>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46926" y="5233814"/>
                        <a:ext cx="550863"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21">
            <a:extLst>
              <a:ext uri="{FF2B5EF4-FFF2-40B4-BE49-F238E27FC236}">
                <a16:creationId xmlns:a16="http://schemas.microsoft.com/office/drawing/2014/main" id="{58F6BCBA-1D6B-4F26-9923-12D999A523DA}"/>
              </a:ext>
            </a:extLst>
          </p:cNvPr>
          <p:cNvGraphicFramePr>
            <a:graphicFrameLocks noChangeAspect="1"/>
          </p:cNvGraphicFramePr>
          <p:nvPr>
            <p:extLst>
              <p:ext uri="{D42A27DB-BD31-4B8C-83A1-F6EECF244321}">
                <p14:modId xmlns:p14="http://schemas.microsoft.com/office/powerpoint/2010/main" val="1128254125"/>
              </p:ext>
            </p:extLst>
          </p:nvPr>
        </p:nvGraphicFramePr>
        <p:xfrm>
          <a:off x="4948239" y="5351289"/>
          <a:ext cx="2124075" cy="366713"/>
        </p:xfrm>
        <a:graphic>
          <a:graphicData uri="http://schemas.openxmlformats.org/presentationml/2006/ole">
            <mc:AlternateContent xmlns:mc="http://schemas.openxmlformats.org/markup-compatibility/2006">
              <mc:Choice xmlns:v="urn:schemas-microsoft-com:vml" Requires="v">
                <p:oleObj name="Equation" r:id="rId42" imgW="1028254" imgH="177723" progId="Equation.DSMT4">
                  <p:embed/>
                </p:oleObj>
              </mc:Choice>
              <mc:Fallback>
                <p:oleObj name="Equation" r:id="rId42" imgW="1028254" imgH="177723" progId="Equation.DSMT4">
                  <p:embed/>
                  <p:pic>
                    <p:nvPicPr>
                      <p:cNvPr id="41" name="Object 21">
                        <a:extLst>
                          <a:ext uri="{FF2B5EF4-FFF2-40B4-BE49-F238E27FC236}">
                            <a16:creationId xmlns:a16="http://schemas.microsoft.com/office/drawing/2014/main" id="{58F6BCBA-1D6B-4F26-9923-12D999A523DA}"/>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948239" y="5351289"/>
                        <a:ext cx="21240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 name="Object 22">
            <a:extLst>
              <a:ext uri="{FF2B5EF4-FFF2-40B4-BE49-F238E27FC236}">
                <a16:creationId xmlns:a16="http://schemas.microsoft.com/office/drawing/2014/main" id="{FF73D654-362C-42C0-862C-094AB6CC56E8}"/>
              </a:ext>
            </a:extLst>
          </p:cNvPr>
          <p:cNvGraphicFramePr>
            <a:graphicFrameLocks noChangeAspect="1"/>
          </p:cNvGraphicFramePr>
          <p:nvPr>
            <p:extLst>
              <p:ext uri="{D42A27DB-BD31-4B8C-83A1-F6EECF244321}">
                <p14:modId xmlns:p14="http://schemas.microsoft.com/office/powerpoint/2010/main" val="897700714"/>
              </p:ext>
            </p:extLst>
          </p:nvPr>
        </p:nvGraphicFramePr>
        <p:xfrm>
          <a:off x="6486525" y="5859289"/>
          <a:ext cx="603250" cy="341313"/>
        </p:xfrm>
        <a:graphic>
          <a:graphicData uri="http://schemas.openxmlformats.org/presentationml/2006/ole">
            <mc:AlternateContent xmlns:mc="http://schemas.openxmlformats.org/markup-compatibility/2006">
              <mc:Choice xmlns:v="urn:schemas-microsoft-com:vml" Requires="v">
                <p:oleObj name="Equation" r:id="rId44" imgW="291847" imgH="164957" progId="Equation.DSMT4">
                  <p:embed/>
                </p:oleObj>
              </mc:Choice>
              <mc:Fallback>
                <p:oleObj name="Equation" r:id="rId44" imgW="291847" imgH="164957" progId="Equation.DSMT4">
                  <p:embed/>
                  <p:pic>
                    <p:nvPicPr>
                      <p:cNvPr id="42" name="Object 22">
                        <a:extLst>
                          <a:ext uri="{FF2B5EF4-FFF2-40B4-BE49-F238E27FC236}">
                            <a16:creationId xmlns:a16="http://schemas.microsoft.com/office/drawing/2014/main" id="{FF73D654-362C-42C0-862C-094AB6CC56E8}"/>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486525" y="5859289"/>
                        <a:ext cx="60325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 name="Object 23">
            <a:extLst>
              <a:ext uri="{FF2B5EF4-FFF2-40B4-BE49-F238E27FC236}">
                <a16:creationId xmlns:a16="http://schemas.microsoft.com/office/drawing/2014/main" id="{EF56D83A-1B36-4669-AF93-A35ABA0611C2}"/>
              </a:ext>
            </a:extLst>
          </p:cNvPr>
          <p:cNvGraphicFramePr>
            <a:graphicFrameLocks noChangeAspect="1"/>
          </p:cNvGraphicFramePr>
          <p:nvPr>
            <p:extLst>
              <p:ext uri="{D42A27DB-BD31-4B8C-83A1-F6EECF244321}">
                <p14:modId xmlns:p14="http://schemas.microsoft.com/office/powerpoint/2010/main" val="1724877614"/>
              </p:ext>
            </p:extLst>
          </p:nvPr>
        </p:nvGraphicFramePr>
        <p:xfrm>
          <a:off x="7123114" y="5864051"/>
          <a:ext cx="2803525" cy="366712"/>
        </p:xfrm>
        <a:graphic>
          <a:graphicData uri="http://schemas.openxmlformats.org/presentationml/2006/ole">
            <mc:AlternateContent xmlns:mc="http://schemas.openxmlformats.org/markup-compatibility/2006">
              <mc:Choice xmlns:v="urn:schemas-microsoft-com:vml" Requires="v">
                <p:oleObj name="Equation" r:id="rId46" imgW="1358310" imgH="177723" progId="Equation.DSMT4">
                  <p:embed/>
                </p:oleObj>
              </mc:Choice>
              <mc:Fallback>
                <p:oleObj name="Equation" r:id="rId46" imgW="1358310" imgH="177723" progId="Equation.DSMT4">
                  <p:embed/>
                  <p:pic>
                    <p:nvPicPr>
                      <p:cNvPr id="43" name="Object 23">
                        <a:extLst>
                          <a:ext uri="{FF2B5EF4-FFF2-40B4-BE49-F238E27FC236}">
                            <a16:creationId xmlns:a16="http://schemas.microsoft.com/office/drawing/2014/main" id="{EF56D83A-1B36-4669-AF93-A35ABA0611C2}"/>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123114" y="5864051"/>
                        <a:ext cx="2803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24">
            <a:extLst>
              <a:ext uri="{FF2B5EF4-FFF2-40B4-BE49-F238E27FC236}">
                <a16:creationId xmlns:a16="http://schemas.microsoft.com/office/drawing/2014/main" id="{3EE740B9-9802-46E6-89BC-49ACAD822D78}"/>
              </a:ext>
            </a:extLst>
          </p:cNvPr>
          <p:cNvGraphicFramePr>
            <a:graphicFrameLocks noChangeAspect="1"/>
          </p:cNvGraphicFramePr>
          <p:nvPr>
            <p:extLst>
              <p:ext uri="{D42A27DB-BD31-4B8C-83A1-F6EECF244321}">
                <p14:modId xmlns:p14="http://schemas.microsoft.com/office/powerpoint/2010/main" val="799719035"/>
              </p:ext>
            </p:extLst>
          </p:nvPr>
        </p:nvGraphicFramePr>
        <p:xfrm>
          <a:off x="6748463" y="6394276"/>
          <a:ext cx="2252662" cy="419100"/>
        </p:xfrm>
        <a:graphic>
          <a:graphicData uri="http://schemas.openxmlformats.org/presentationml/2006/ole">
            <mc:AlternateContent xmlns:mc="http://schemas.openxmlformats.org/markup-compatibility/2006">
              <mc:Choice xmlns:v="urn:schemas-microsoft-com:vml" Requires="v">
                <p:oleObj name="Equation" r:id="rId48" imgW="1091726" imgH="203112" progId="Equation.DSMT4">
                  <p:embed/>
                </p:oleObj>
              </mc:Choice>
              <mc:Fallback>
                <p:oleObj name="Equation" r:id="rId48" imgW="1091726" imgH="203112" progId="Equation.DSMT4">
                  <p:embed/>
                  <p:pic>
                    <p:nvPicPr>
                      <p:cNvPr id="44" name="Object 24">
                        <a:extLst>
                          <a:ext uri="{FF2B5EF4-FFF2-40B4-BE49-F238E27FC236}">
                            <a16:creationId xmlns:a16="http://schemas.microsoft.com/office/drawing/2014/main" id="{3EE740B9-9802-46E6-89BC-49ACAD822D78}"/>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748463" y="6394276"/>
                        <a:ext cx="2252662"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30" name="Text Box 5">
            <a:extLst>
              <a:ext uri="{FF2B5EF4-FFF2-40B4-BE49-F238E27FC236}">
                <a16:creationId xmlns:a16="http://schemas.microsoft.com/office/drawing/2014/main" id="{E6CEDD73-A330-47BE-B4F8-7AB052162C70}"/>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0"/>
              </a:rPr>
              <a:t>www.BCMath.ca</a:t>
            </a:r>
            <a:r>
              <a:rPr lang="en-US" altLang="en-US" sz="1000">
                <a:latin typeface="Arial" panose="020B0604020202020204" pitchFamily="34" charset="0"/>
              </a:rPr>
              <a:t> </a:t>
            </a:r>
          </a:p>
        </p:txBody>
      </p:sp>
      <p:sp>
        <p:nvSpPr>
          <p:cNvPr id="28" name="Content Placeholder 2">
            <a:extLst>
              <a:ext uri="{FF2B5EF4-FFF2-40B4-BE49-F238E27FC236}">
                <a16:creationId xmlns:a16="http://schemas.microsoft.com/office/drawing/2014/main" id="{5A153A11-A88C-475A-959B-867C99185BB7}"/>
              </a:ext>
            </a:extLst>
          </p:cNvPr>
          <p:cNvSpPr txBox="1">
            <a:spLocks/>
          </p:cNvSpPr>
          <p:nvPr/>
        </p:nvSpPr>
        <p:spPr bwMode="auto">
          <a:xfrm>
            <a:off x="335360" y="3652663"/>
            <a:ext cx="11089232" cy="74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Wingdings" panose="05000000000000000000" pitchFamily="2" charset="2"/>
              <a:buNone/>
            </a:pPr>
            <a:r>
              <a:rPr lang="en-CA" altLang="en-US" dirty="0"/>
              <a:t>Ex) A radio active substance decays 20% in 120 years.  What is the half life of the substance?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linds(horizontal)">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linds(horizontal)">
                                      <p:cBhvr>
                                        <p:cTn id="52" dur="500"/>
                                        <p:tgtEl>
                                          <p:spTgt spid="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linds(horizontal)">
                                      <p:cBhvr>
                                        <p:cTn id="62" dur="500"/>
                                        <p:tgtEl>
                                          <p:spTgt spid="2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linds(horizontal)">
                                      <p:cBhvr>
                                        <p:cTn id="72" dur="500"/>
                                        <p:tgtEl>
                                          <p:spTgt spid="2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linds(horizontal)">
                                      <p:cBhvr>
                                        <p:cTn id="82" dur="500"/>
                                        <p:tgtEl>
                                          <p:spTgt spid="3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linds(horizontal)">
                                      <p:cBhvr>
                                        <p:cTn id="87" dur="500"/>
                                        <p:tgtEl>
                                          <p:spTgt spid="3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linds(horizontal)">
                                      <p:cBhvr>
                                        <p:cTn id="97" dur="500"/>
                                        <p:tgtEl>
                                          <p:spTgt spid="3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linds(horizontal)">
                                      <p:cBhvr>
                                        <p:cTn id="102" dur="500"/>
                                        <p:tgtEl>
                                          <p:spTgt spid="4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xit" presetSubtype="0" fill="hold" nodeType="clickEffect">
                                  <p:stCondLst>
                                    <p:cond delay="0"/>
                                  </p:stCondLst>
                                  <p:childTnLst>
                                    <p:animEffect transition="out" filter="fade">
                                      <p:cBhvr>
                                        <p:cTn id="106" dur="2000"/>
                                        <p:tgtEl>
                                          <p:spTgt spid="39"/>
                                        </p:tgtEl>
                                      </p:cBhvr>
                                    </p:animEffect>
                                    <p:set>
                                      <p:cBhvr>
                                        <p:cTn id="107" dur="1" fill="hold">
                                          <p:stCondLst>
                                            <p:cond delay="1999"/>
                                          </p:stCondLst>
                                        </p:cTn>
                                        <p:tgtEl>
                                          <p:spTgt spid="39"/>
                                        </p:tgtEl>
                                        <p:attrNameLst>
                                          <p:attrName>style.visibility</p:attrName>
                                        </p:attrNameLst>
                                      </p:cBhvr>
                                      <p:to>
                                        <p:strVal val="hidden"/>
                                      </p:to>
                                    </p:set>
                                  </p:childTnLst>
                                </p:cTn>
                              </p:par>
                              <p:par>
                                <p:cTn id="108" presetID="3" presetClass="entr" presetSubtype="1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blinds(horizontal)">
                                      <p:cBhvr>
                                        <p:cTn id="110" dur="500"/>
                                        <p:tgtEl>
                                          <p:spTgt spid="4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ntr" presetSubtype="10" fill="hold"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linds(horizontal)">
                                      <p:cBhvr>
                                        <p:cTn id="115" dur="500"/>
                                        <p:tgtEl>
                                          <p:spTgt spid="42"/>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3" presetClass="entr" presetSubtype="10"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blinds(horizontal)">
                                      <p:cBhvr>
                                        <p:cTn id="120" dur="500"/>
                                        <p:tgtEl>
                                          <p:spTgt spid="43"/>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3" presetClass="entr" presetSubtype="10" fill="hold"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blinds(horizontal)">
                                      <p:cBhvr>
                                        <p:cTn id="1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38BD6514-50E5-45C3-8A4E-B242B0D14DA2}"/>
              </a:ext>
            </a:extLst>
          </p:cNvPr>
          <p:cNvSpPr>
            <a:spLocks noGrp="1"/>
          </p:cNvSpPr>
          <p:nvPr>
            <p:ph sz="quarter" idx="1"/>
          </p:nvPr>
        </p:nvSpPr>
        <p:spPr>
          <a:xfrm>
            <a:off x="335360" y="61119"/>
            <a:ext cx="11233248" cy="788195"/>
          </a:xfrm>
        </p:spPr>
        <p:txBody>
          <a:bodyPr/>
          <a:lstStyle/>
          <a:p>
            <a:pPr eaLnBrk="1" hangingPunct="1">
              <a:buFont typeface="Wingdings" panose="05000000000000000000" pitchFamily="2" charset="2"/>
              <a:buNone/>
            </a:pPr>
            <a:r>
              <a:rPr lang="en-CA" altLang="en-US" dirty="0"/>
              <a:t>Ex) A radio active substance decays 20% in 120 years.  What is the half life of the substance?</a:t>
            </a:r>
          </a:p>
        </p:txBody>
      </p:sp>
      <p:graphicFrame>
        <p:nvGraphicFramePr>
          <p:cNvPr id="5" name="Object 2">
            <a:extLst>
              <a:ext uri="{FF2B5EF4-FFF2-40B4-BE49-F238E27FC236}">
                <a16:creationId xmlns:a16="http://schemas.microsoft.com/office/drawing/2014/main" id="{B871F516-5763-4B57-B7B2-EBAE8A58FFBD}"/>
              </a:ext>
            </a:extLst>
          </p:cNvPr>
          <p:cNvGraphicFramePr>
            <a:graphicFrameLocks noChangeAspect="1"/>
          </p:cNvGraphicFramePr>
          <p:nvPr/>
        </p:nvGraphicFramePr>
        <p:xfrm>
          <a:off x="1714501" y="1319214"/>
          <a:ext cx="2778125" cy="523875"/>
        </p:xfrm>
        <a:graphic>
          <a:graphicData uri="http://schemas.openxmlformats.org/presentationml/2006/ole">
            <mc:AlternateContent xmlns:mc="http://schemas.openxmlformats.org/markup-compatibility/2006">
              <mc:Choice xmlns:v="urn:schemas-microsoft-com:vml" Requires="v">
                <p:oleObj name="Equation" r:id="rId4" imgW="1345616" imgH="253890" progId="Equation.DSMT4">
                  <p:embed/>
                </p:oleObj>
              </mc:Choice>
              <mc:Fallback>
                <p:oleObj name="Equation" r:id="rId4" imgW="1345616" imgH="253890" progId="Equation.DSMT4">
                  <p:embed/>
                  <p:pic>
                    <p:nvPicPr>
                      <p:cNvPr id="5" name="Object 2">
                        <a:extLst>
                          <a:ext uri="{FF2B5EF4-FFF2-40B4-BE49-F238E27FC236}">
                            <a16:creationId xmlns:a16="http://schemas.microsoft.com/office/drawing/2014/main" id="{B871F516-5763-4B57-B7B2-EBAE8A58F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1" y="1319214"/>
                        <a:ext cx="27781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602E1B06-DA86-478E-91AB-39F2860CB233}"/>
              </a:ext>
            </a:extLst>
          </p:cNvPr>
          <p:cNvGraphicFramePr>
            <a:graphicFrameLocks noChangeAspect="1"/>
          </p:cNvGraphicFramePr>
          <p:nvPr/>
        </p:nvGraphicFramePr>
        <p:xfrm>
          <a:off x="4518025" y="1390651"/>
          <a:ext cx="863600" cy="366713"/>
        </p:xfrm>
        <a:graphic>
          <a:graphicData uri="http://schemas.openxmlformats.org/presentationml/2006/ole">
            <mc:AlternateContent xmlns:mc="http://schemas.openxmlformats.org/markup-compatibility/2006">
              <mc:Choice xmlns:v="urn:schemas-microsoft-com:vml" Requires="v">
                <p:oleObj name="Equation" r:id="rId6" imgW="418918" imgH="177723" progId="Equation.DSMT4">
                  <p:embed/>
                </p:oleObj>
              </mc:Choice>
              <mc:Fallback>
                <p:oleObj name="Equation" r:id="rId6" imgW="418918" imgH="177723" progId="Equation.DSMT4">
                  <p:embed/>
                  <p:pic>
                    <p:nvPicPr>
                      <p:cNvPr id="6" name="Object 3">
                        <a:extLst>
                          <a:ext uri="{FF2B5EF4-FFF2-40B4-BE49-F238E27FC236}">
                            <a16:creationId xmlns:a16="http://schemas.microsoft.com/office/drawing/2014/main" id="{602E1B06-DA86-478E-91AB-39F2860CB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1390651"/>
                        <a:ext cx="863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18886695-47A8-45D9-8E7F-627FBA7E0699}"/>
              </a:ext>
            </a:extLst>
          </p:cNvPr>
          <p:cNvGraphicFramePr>
            <a:graphicFrameLocks noChangeAspect="1"/>
          </p:cNvGraphicFramePr>
          <p:nvPr/>
        </p:nvGraphicFramePr>
        <p:xfrm>
          <a:off x="1643064" y="1992314"/>
          <a:ext cx="2752725" cy="523875"/>
        </p:xfrm>
        <a:graphic>
          <a:graphicData uri="http://schemas.openxmlformats.org/presentationml/2006/ole">
            <mc:AlternateContent xmlns:mc="http://schemas.openxmlformats.org/markup-compatibility/2006">
              <mc:Choice xmlns:v="urn:schemas-microsoft-com:vml" Requires="v">
                <p:oleObj name="Equation" r:id="rId8" imgW="1333500" imgH="254000" progId="Equation.DSMT4">
                  <p:embed/>
                </p:oleObj>
              </mc:Choice>
              <mc:Fallback>
                <p:oleObj name="Equation" r:id="rId8" imgW="1333500" imgH="254000" progId="Equation.DSMT4">
                  <p:embed/>
                  <p:pic>
                    <p:nvPicPr>
                      <p:cNvPr id="7" name="Object 4">
                        <a:extLst>
                          <a:ext uri="{FF2B5EF4-FFF2-40B4-BE49-F238E27FC236}">
                            <a16:creationId xmlns:a16="http://schemas.microsoft.com/office/drawing/2014/main" id="{18886695-47A8-45D9-8E7F-627FBA7E06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3064" y="1992314"/>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A8E05A5F-9D7A-4B4F-84EA-94F3F9811516}"/>
              </a:ext>
            </a:extLst>
          </p:cNvPr>
          <p:cNvGraphicFramePr>
            <a:graphicFrameLocks noChangeAspect="1"/>
          </p:cNvGraphicFramePr>
          <p:nvPr/>
        </p:nvGraphicFramePr>
        <p:xfrm>
          <a:off x="4452938" y="2000250"/>
          <a:ext cx="1651000" cy="444500"/>
        </p:xfrm>
        <a:graphic>
          <a:graphicData uri="http://schemas.openxmlformats.org/presentationml/2006/ole">
            <mc:AlternateContent xmlns:mc="http://schemas.openxmlformats.org/markup-compatibility/2006">
              <mc:Choice xmlns:v="urn:schemas-microsoft-com:vml" Requires="v">
                <p:oleObj name="Equation" r:id="rId10" imgW="799753" imgH="215806" progId="Equation.DSMT4">
                  <p:embed/>
                </p:oleObj>
              </mc:Choice>
              <mc:Fallback>
                <p:oleObj name="Equation" r:id="rId10" imgW="799753" imgH="215806" progId="Equation.DSMT4">
                  <p:embed/>
                  <p:pic>
                    <p:nvPicPr>
                      <p:cNvPr id="8" name="Object 5">
                        <a:extLst>
                          <a:ext uri="{FF2B5EF4-FFF2-40B4-BE49-F238E27FC236}">
                            <a16:creationId xmlns:a16="http://schemas.microsoft.com/office/drawing/2014/main" id="{A8E05A5F-9D7A-4B4F-84EA-94F3F98115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2938" y="2000250"/>
                        <a:ext cx="16510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5F6439CC-9331-4220-AC42-C7E353CB99BF}"/>
              </a:ext>
            </a:extLst>
          </p:cNvPr>
          <p:cNvGraphicFramePr>
            <a:graphicFrameLocks noChangeAspect="1"/>
          </p:cNvGraphicFramePr>
          <p:nvPr/>
        </p:nvGraphicFramePr>
        <p:xfrm>
          <a:off x="1695451" y="3357564"/>
          <a:ext cx="3775075" cy="523875"/>
        </p:xfrm>
        <a:graphic>
          <a:graphicData uri="http://schemas.openxmlformats.org/presentationml/2006/ole">
            <mc:AlternateContent xmlns:mc="http://schemas.openxmlformats.org/markup-compatibility/2006">
              <mc:Choice xmlns:v="urn:schemas-microsoft-com:vml" Requires="v">
                <p:oleObj name="Equation" r:id="rId12" imgW="1828800" imgH="254000" progId="Equation.DSMT4">
                  <p:embed/>
                </p:oleObj>
              </mc:Choice>
              <mc:Fallback>
                <p:oleObj name="Equation" r:id="rId12" imgW="1828800" imgH="254000" progId="Equation.DSMT4">
                  <p:embed/>
                  <p:pic>
                    <p:nvPicPr>
                      <p:cNvPr id="9" name="Object 6">
                        <a:extLst>
                          <a:ext uri="{FF2B5EF4-FFF2-40B4-BE49-F238E27FC236}">
                            <a16:creationId xmlns:a16="http://schemas.microsoft.com/office/drawing/2014/main" id="{5F6439CC-9331-4220-AC42-C7E353CB99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5451" y="3357564"/>
                        <a:ext cx="37750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9E369DC3-6545-406C-9166-A85274C05AF4}"/>
              </a:ext>
            </a:extLst>
          </p:cNvPr>
          <p:cNvGraphicFramePr>
            <a:graphicFrameLocks noChangeAspect="1"/>
          </p:cNvGraphicFramePr>
          <p:nvPr/>
        </p:nvGraphicFramePr>
        <p:xfrm>
          <a:off x="5591176" y="3419476"/>
          <a:ext cx="1362075" cy="417513"/>
        </p:xfrm>
        <a:graphic>
          <a:graphicData uri="http://schemas.openxmlformats.org/presentationml/2006/ole">
            <mc:AlternateContent xmlns:mc="http://schemas.openxmlformats.org/markup-compatibility/2006">
              <mc:Choice xmlns:v="urn:schemas-microsoft-com:vml" Requires="v">
                <p:oleObj name="Equation" r:id="rId14" imgW="660113" imgH="203112" progId="Equation.DSMT4">
                  <p:embed/>
                </p:oleObj>
              </mc:Choice>
              <mc:Fallback>
                <p:oleObj name="Equation" r:id="rId14" imgW="660113" imgH="203112" progId="Equation.DSMT4">
                  <p:embed/>
                  <p:pic>
                    <p:nvPicPr>
                      <p:cNvPr id="10" name="Object 7">
                        <a:extLst>
                          <a:ext uri="{FF2B5EF4-FFF2-40B4-BE49-F238E27FC236}">
                            <a16:creationId xmlns:a16="http://schemas.microsoft.com/office/drawing/2014/main" id="{9E369DC3-6545-406C-9166-A85274C05A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1176" y="3419476"/>
                        <a:ext cx="1362075"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EEC122B1-5898-410A-BA8F-2D6EB385E627}"/>
              </a:ext>
            </a:extLst>
          </p:cNvPr>
          <p:cNvGraphicFramePr>
            <a:graphicFrameLocks noChangeAspect="1"/>
          </p:cNvGraphicFramePr>
          <p:nvPr/>
        </p:nvGraphicFramePr>
        <p:xfrm>
          <a:off x="1666876" y="2643189"/>
          <a:ext cx="2752725" cy="523875"/>
        </p:xfrm>
        <a:graphic>
          <a:graphicData uri="http://schemas.openxmlformats.org/presentationml/2006/ole">
            <mc:AlternateContent xmlns:mc="http://schemas.openxmlformats.org/markup-compatibility/2006">
              <mc:Choice xmlns:v="urn:schemas-microsoft-com:vml" Requires="v">
                <p:oleObj name="Equation" r:id="rId16" imgW="1333500" imgH="254000" progId="Equation.DSMT4">
                  <p:embed/>
                </p:oleObj>
              </mc:Choice>
              <mc:Fallback>
                <p:oleObj name="Equation" r:id="rId16" imgW="1333500" imgH="254000" progId="Equation.DSMT4">
                  <p:embed/>
                  <p:pic>
                    <p:nvPicPr>
                      <p:cNvPr id="11" name="Object 8">
                        <a:extLst>
                          <a:ext uri="{FF2B5EF4-FFF2-40B4-BE49-F238E27FC236}">
                            <a16:creationId xmlns:a16="http://schemas.microsoft.com/office/drawing/2014/main" id="{EEC122B1-5898-410A-BA8F-2D6EB385E6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66876" y="2643189"/>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CD01518F-6B38-497E-AE4F-DDD84E0D2C02}"/>
              </a:ext>
            </a:extLst>
          </p:cNvPr>
          <p:cNvGraphicFramePr>
            <a:graphicFrameLocks noChangeAspect="1"/>
          </p:cNvGraphicFramePr>
          <p:nvPr/>
        </p:nvGraphicFramePr>
        <p:xfrm>
          <a:off x="4524376" y="2747963"/>
          <a:ext cx="1571625" cy="366712"/>
        </p:xfrm>
        <a:graphic>
          <a:graphicData uri="http://schemas.openxmlformats.org/presentationml/2006/ole">
            <mc:AlternateContent xmlns:mc="http://schemas.openxmlformats.org/markup-compatibility/2006">
              <mc:Choice xmlns:v="urn:schemas-microsoft-com:vml" Requires="v">
                <p:oleObj name="Equation" r:id="rId18" imgW="761669" imgH="177723" progId="Equation.DSMT4">
                  <p:embed/>
                </p:oleObj>
              </mc:Choice>
              <mc:Fallback>
                <p:oleObj name="Equation" r:id="rId18" imgW="761669" imgH="177723" progId="Equation.DSMT4">
                  <p:embed/>
                  <p:pic>
                    <p:nvPicPr>
                      <p:cNvPr id="12" name="Object 9">
                        <a:extLst>
                          <a:ext uri="{FF2B5EF4-FFF2-40B4-BE49-F238E27FC236}">
                            <a16:creationId xmlns:a16="http://schemas.microsoft.com/office/drawing/2014/main" id="{CD01518F-6B38-497E-AE4F-DDD84E0D2C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24376" y="2747963"/>
                        <a:ext cx="15716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545BF0E9-C2AE-4B4D-AC24-D6CA4DFBFD7F}"/>
              </a:ext>
            </a:extLst>
          </p:cNvPr>
          <p:cNvGraphicFramePr>
            <a:graphicFrameLocks noChangeAspect="1"/>
          </p:cNvGraphicFramePr>
          <p:nvPr/>
        </p:nvGraphicFramePr>
        <p:xfrm>
          <a:off x="5807075" y="1401763"/>
          <a:ext cx="1074738" cy="366712"/>
        </p:xfrm>
        <a:graphic>
          <a:graphicData uri="http://schemas.openxmlformats.org/presentationml/2006/ole">
            <mc:AlternateContent xmlns:mc="http://schemas.openxmlformats.org/markup-compatibility/2006">
              <mc:Choice xmlns:v="urn:schemas-microsoft-com:vml" Requires="v">
                <p:oleObj name="Equation" r:id="rId20" imgW="520248" imgH="177646" progId="Equation.DSMT4">
                  <p:embed/>
                </p:oleObj>
              </mc:Choice>
              <mc:Fallback>
                <p:oleObj name="Equation" r:id="rId20" imgW="520248" imgH="177646" progId="Equation.DSMT4">
                  <p:embed/>
                  <p:pic>
                    <p:nvPicPr>
                      <p:cNvPr id="13" name="Object 10">
                        <a:extLst>
                          <a:ext uri="{FF2B5EF4-FFF2-40B4-BE49-F238E27FC236}">
                            <a16:creationId xmlns:a16="http://schemas.microsoft.com/office/drawing/2014/main" id="{545BF0E9-C2AE-4B4D-AC24-D6CA4DFBFD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07075" y="1401763"/>
                        <a:ext cx="10747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1">
            <a:extLst>
              <a:ext uri="{FF2B5EF4-FFF2-40B4-BE49-F238E27FC236}">
                <a16:creationId xmlns:a16="http://schemas.microsoft.com/office/drawing/2014/main" id="{84365A9A-AC7D-4898-943D-EB60A7844843}"/>
              </a:ext>
            </a:extLst>
          </p:cNvPr>
          <p:cNvGraphicFramePr>
            <a:graphicFrameLocks noChangeAspect="1"/>
          </p:cNvGraphicFramePr>
          <p:nvPr/>
        </p:nvGraphicFramePr>
        <p:xfrm>
          <a:off x="6399214" y="2000250"/>
          <a:ext cx="1125537" cy="368300"/>
        </p:xfrm>
        <a:graphic>
          <a:graphicData uri="http://schemas.openxmlformats.org/presentationml/2006/ole">
            <mc:AlternateContent xmlns:mc="http://schemas.openxmlformats.org/markup-compatibility/2006">
              <mc:Choice xmlns:v="urn:schemas-microsoft-com:vml" Requires="v">
                <p:oleObj name="Equation" r:id="rId22" imgW="545626" imgH="177646" progId="Equation.DSMT4">
                  <p:embed/>
                </p:oleObj>
              </mc:Choice>
              <mc:Fallback>
                <p:oleObj name="Equation" r:id="rId22" imgW="545626" imgH="177646" progId="Equation.DSMT4">
                  <p:embed/>
                  <p:pic>
                    <p:nvPicPr>
                      <p:cNvPr id="14" name="Object 11">
                        <a:extLst>
                          <a:ext uri="{FF2B5EF4-FFF2-40B4-BE49-F238E27FC236}">
                            <a16:creationId xmlns:a16="http://schemas.microsoft.com/office/drawing/2014/main" id="{84365A9A-AC7D-4898-943D-EB60A784484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99214" y="2000250"/>
                        <a:ext cx="11255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2">
            <a:extLst>
              <a:ext uri="{FF2B5EF4-FFF2-40B4-BE49-F238E27FC236}">
                <a16:creationId xmlns:a16="http://schemas.microsoft.com/office/drawing/2014/main" id="{BACD4F6B-36E0-4AE5-8D84-567AF4400BA0}"/>
              </a:ext>
            </a:extLst>
          </p:cNvPr>
          <p:cNvGraphicFramePr>
            <a:graphicFrameLocks noChangeAspect="1"/>
          </p:cNvGraphicFramePr>
          <p:nvPr/>
        </p:nvGraphicFramePr>
        <p:xfrm>
          <a:off x="7015164" y="3429000"/>
          <a:ext cx="1152525" cy="368300"/>
        </p:xfrm>
        <a:graphic>
          <a:graphicData uri="http://schemas.openxmlformats.org/presentationml/2006/ole">
            <mc:AlternateContent xmlns:mc="http://schemas.openxmlformats.org/markup-compatibility/2006">
              <mc:Choice xmlns:v="urn:schemas-microsoft-com:vml" Requires="v">
                <p:oleObj name="Equation" r:id="rId24" imgW="558558" imgH="177723" progId="Equation.DSMT4">
                  <p:embed/>
                </p:oleObj>
              </mc:Choice>
              <mc:Fallback>
                <p:oleObj name="Equation" r:id="rId24" imgW="558558" imgH="177723" progId="Equation.DSMT4">
                  <p:embed/>
                  <p:pic>
                    <p:nvPicPr>
                      <p:cNvPr id="15" name="Object 12">
                        <a:extLst>
                          <a:ext uri="{FF2B5EF4-FFF2-40B4-BE49-F238E27FC236}">
                            <a16:creationId xmlns:a16="http://schemas.microsoft.com/office/drawing/2014/main" id="{BACD4F6B-36E0-4AE5-8D84-567AF4400BA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15164" y="3429000"/>
                        <a:ext cx="11525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3">
            <a:extLst>
              <a:ext uri="{FF2B5EF4-FFF2-40B4-BE49-F238E27FC236}">
                <a16:creationId xmlns:a16="http://schemas.microsoft.com/office/drawing/2014/main" id="{BF4DB78B-576F-4B19-8D9F-529D5204BDA8}"/>
              </a:ext>
            </a:extLst>
          </p:cNvPr>
          <p:cNvGraphicFramePr>
            <a:graphicFrameLocks noChangeAspect="1"/>
          </p:cNvGraphicFramePr>
          <p:nvPr/>
        </p:nvGraphicFramePr>
        <p:xfrm>
          <a:off x="6238875" y="2719388"/>
          <a:ext cx="1022350" cy="368300"/>
        </p:xfrm>
        <a:graphic>
          <a:graphicData uri="http://schemas.openxmlformats.org/presentationml/2006/ole">
            <mc:AlternateContent xmlns:mc="http://schemas.openxmlformats.org/markup-compatibility/2006">
              <mc:Choice xmlns:v="urn:schemas-microsoft-com:vml" Requires="v">
                <p:oleObj name="Equation" r:id="rId26" imgW="494870" imgH="177646" progId="Equation.DSMT4">
                  <p:embed/>
                </p:oleObj>
              </mc:Choice>
              <mc:Fallback>
                <p:oleObj name="Equation" r:id="rId26" imgW="494870" imgH="177646" progId="Equation.DSMT4">
                  <p:embed/>
                  <p:pic>
                    <p:nvPicPr>
                      <p:cNvPr id="16" name="Object 13">
                        <a:extLst>
                          <a:ext uri="{FF2B5EF4-FFF2-40B4-BE49-F238E27FC236}">
                            <a16:creationId xmlns:a16="http://schemas.microsoft.com/office/drawing/2014/main" id="{BF4DB78B-576F-4B19-8D9F-529D5204BD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38875" y="2719388"/>
                        <a:ext cx="10223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4">
            <a:extLst>
              <a:ext uri="{FF2B5EF4-FFF2-40B4-BE49-F238E27FC236}">
                <a16:creationId xmlns:a16="http://schemas.microsoft.com/office/drawing/2014/main" id="{5BA9447E-D15A-4491-9F81-A904417CBFC2}"/>
              </a:ext>
            </a:extLst>
          </p:cNvPr>
          <p:cNvGraphicFramePr>
            <a:graphicFrameLocks noChangeAspect="1"/>
          </p:cNvGraphicFramePr>
          <p:nvPr/>
        </p:nvGraphicFramePr>
        <p:xfrm>
          <a:off x="1717675" y="4048126"/>
          <a:ext cx="2306638" cy="523875"/>
        </p:xfrm>
        <a:graphic>
          <a:graphicData uri="http://schemas.openxmlformats.org/presentationml/2006/ole">
            <mc:AlternateContent xmlns:mc="http://schemas.openxmlformats.org/markup-compatibility/2006">
              <mc:Choice xmlns:v="urn:schemas-microsoft-com:vml" Requires="v">
                <p:oleObj name="Equation" r:id="rId28" imgW="1117115" imgH="253890" progId="Equation.DSMT4">
                  <p:embed/>
                </p:oleObj>
              </mc:Choice>
              <mc:Fallback>
                <p:oleObj name="Equation" r:id="rId28" imgW="1117115" imgH="253890" progId="Equation.DSMT4">
                  <p:embed/>
                  <p:pic>
                    <p:nvPicPr>
                      <p:cNvPr id="17" name="Object 14">
                        <a:extLst>
                          <a:ext uri="{FF2B5EF4-FFF2-40B4-BE49-F238E27FC236}">
                            <a16:creationId xmlns:a16="http://schemas.microsoft.com/office/drawing/2014/main" id="{5BA9447E-D15A-4491-9F81-A904417CBFC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17675" y="4048126"/>
                        <a:ext cx="23066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5">
            <a:extLst>
              <a:ext uri="{FF2B5EF4-FFF2-40B4-BE49-F238E27FC236}">
                <a16:creationId xmlns:a16="http://schemas.microsoft.com/office/drawing/2014/main" id="{73A4380E-6642-4669-AF44-18829B9A5EA7}"/>
              </a:ext>
            </a:extLst>
          </p:cNvPr>
          <p:cNvGraphicFramePr>
            <a:graphicFrameLocks noChangeAspect="1"/>
          </p:cNvGraphicFramePr>
          <p:nvPr/>
        </p:nvGraphicFramePr>
        <p:xfrm>
          <a:off x="5024439" y="3821114"/>
          <a:ext cx="2516187" cy="733425"/>
        </p:xfrm>
        <a:graphic>
          <a:graphicData uri="http://schemas.openxmlformats.org/presentationml/2006/ole">
            <mc:AlternateContent xmlns:mc="http://schemas.openxmlformats.org/markup-compatibility/2006">
              <mc:Choice xmlns:v="urn:schemas-microsoft-com:vml" Requires="v">
                <p:oleObj name="Equation" r:id="rId30" imgW="1218671" imgH="355446" progId="Equation.DSMT4">
                  <p:embed/>
                </p:oleObj>
              </mc:Choice>
              <mc:Fallback>
                <p:oleObj name="Equation" r:id="rId30" imgW="1218671" imgH="355446" progId="Equation.DSMT4">
                  <p:embed/>
                  <p:pic>
                    <p:nvPicPr>
                      <p:cNvPr id="18" name="Object 15">
                        <a:extLst>
                          <a:ext uri="{FF2B5EF4-FFF2-40B4-BE49-F238E27FC236}">
                            <a16:creationId xmlns:a16="http://schemas.microsoft.com/office/drawing/2014/main" id="{73A4380E-6642-4669-AF44-18829B9A5EA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024439" y="3821114"/>
                        <a:ext cx="251618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6">
            <a:extLst>
              <a:ext uri="{FF2B5EF4-FFF2-40B4-BE49-F238E27FC236}">
                <a16:creationId xmlns:a16="http://schemas.microsoft.com/office/drawing/2014/main" id="{F9E38220-51A8-4FC1-81D0-1C69C5316FA1}"/>
              </a:ext>
            </a:extLst>
          </p:cNvPr>
          <p:cNvGraphicFramePr>
            <a:graphicFrameLocks noChangeAspect="1"/>
          </p:cNvGraphicFramePr>
          <p:nvPr/>
        </p:nvGraphicFramePr>
        <p:xfrm>
          <a:off x="4738689" y="4786313"/>
          <a:ext cx="942975" cy="366712"/>
        </p:xfrm>
        <a:graphic>
          <a:graphicData uri="http://schemas.openxmlformats.org/presentationml/2006/ole">
            <mc:AlternateContent xmlns:mc="http://schemas.openxmlformats.org/markup-compatibility/2006">
              <mc:Choice xmlns:v="urn:schemas-microsoft-com:vml" Requires="v">
                <p:oleObj name="Equation" r:id="rId32" imgW="457002" imgH="177723" progId="Equation.DSMT4">
                  <p:embed/>
                </p:oleObj>
              </mc:Choice>
              <mc:Fallback>
                <p:oleObj name="Equation" r:id="rId32" imgW="457002" imgH="177723" progId="Equation.DSMT4">
                  <p:embed/>
                  <p:pic>
                    <p:nvPicPr>
                      <p:cNvPr id="19" name="Object 16">
                        <a:extLst>
                          <a:ext uri="{FF2B5EF4-FFF2-40B4-BE49-F238E27FC236}">
                            <a16:creationId xmlns:a16="http://schemas.microsoft.com/office/drawing/2014/main" id="{F9E38220-51A8-4FC1-81D0-1C69C5316FA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38689" y="4786313"/>
                        <a:ext cx="9429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7">
            <a:extLst>
              <a:ext uri="{FF2B5EF4-FFF2-40B4-BE49-F238E27FC236}">
                <a16:creationId xmlns:a16="http://schemas.microsoft.com/office/drawing/2014/main" id="{3C584588-D99D-4793-AF4A-82538B9BD2D6}"/>
              </a:ext>
            </a:extLst>
          </p:cNvPr>
          <p:cNvGraphicFramePr>
            <a:graphicFrameLocks noChangeAspect="1"/>
          </p:cNvGraphicFramePr>
          <p:nvPr/>
        </p:nvGraphicFramePr>
        <p:xfrm>
          <a:off x="5675314" y="4500564"/>
          <a:ext cx="1100137" cy="733425"/>
        </p:xfrm>
        <a:graphic>
          <a:graphicData uri="http://schemas.openxmlformats.org/presentationml/2006/ole">
            <mc:AlternateContent xmlns:mc="http://schemas.openxmlformats.org/markup-compatibility/2006">
              <mc:Choice xmlns:v="urn:schemas-microsoft-com:vml" Requires="v">
                <p:oleObj name="Equation" r:id="rId34" imgW="533169" imgH="355446" progId="Equation.DSMT4">
                  <p:embed/>
                </p:oleObj>
              </mc:Choice>
              <mc:Fallback>
                <p:oleObj name="Equation" r:id="rId34" imgW="533169" imgH="355446" progId="Equation.DSMT4">
                  <p:embed/>
                  <p:pic>
                    <p:nvPicPr>
                      <p:cNvPr id="20" name="Object 17">
                        <a:extLst>
                          <a:ext uri="{FF2B5EF4-FFF2-40B4-BE49-F238E27FC236}">
                            <a16:creationId xmlns:a16="http://schemas.microsoft.com/office/drawing/2014/main" id="{3C584588-D99D-4793-AF4A-82538B9BD2D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75314" y="4500564"/>
                        <a:ext cx="11001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8">
            <a:extLst>
              <a:ext uri="{FF2B5EF4-FFF2-40B4-BE49-F238E27FC236}">
                <a16:creationId xmlns:a16="http://schemas.microsoft.com/office/drawing/2014/main" id="{89CFBA24-A7A5-41AC-82E3-E3EDFA569BC2}"/>
              </a:ext>
            </a:extLst>
          </p:cNvPr>
          <p:cNvGraphicFramePr>
            <a:graphicFrameLocks noChangeAspect="1"/>
          </p:cNvGraphicFramePr>
          <p:nvPr/>
        </p:nvGraphicFramePr>
        <p:xfrm>
          <a:off x="3952875" y="5378450"/>
          <a:ext cx="1728788" cy="471488"/>
        </p:xfrm>
        <a:graphic>
          <a:graphicData uri="http://schemas.openxmlformats.org/presentationml/2006/ole">
            <mc:AlternateContent xmlns:mc="http://schemas.openxmlformats.org/markup-compatibility/2006">
              <mc:Choice xmlns:v="urn:schemas-microsoft-com:vml" Requires="v">
                <p:oleObj name="Equation" r:id="rId36" imgW="838200" imgH="228600" progId="Equation.DSMT4">
                  <p:embed/>
                </p:oleObj>
              </mc:Choice>
              <mc:Fallback>
                <p:oleObj name="Equation" r:id="rId36" imgW="838200" imgH="228600" progId="Equation.DSMT4">
                  <p:embed/>
                  <p:pic>
                    <p:nvPicPr>
                      <p:cNvPr id="22" name="Object 18">
                        <a:extLst>
                          <a:ext uri="{FF2B5EF4-FFF2-40B4-BE49-F238E27FC236}">
                            <a16:creationId xmlns:a16="http://schemas.microsoft.com/office/drawing/2014/main" id="{89CFBA24-A7A5-41AC-82E3-E3EDFA569BC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952875" y="5378450"/>
                        <a:ext cx="172878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9">
            <a:extLst>
              <a:ext uri="{FF2B5EF4-FFF2-40B4-BE49-F238E27FC236}">
                <a16:creationId xmlns:a16="http://schemas.microsoft.com/office/drawing/2014/main" id="{44506301-7A54-459D-A12B-A69E6076F343}"/>
              </a:ext>
            </a:extLst>
          </p:cNvPr>
          <p:cNvGraphicFramePr>
            <a:graphicFrameLocks noChangeAspect="1"/>
          </p:cNvGraphicFramePr>
          <p:nvPr/>
        </p:nvGraphicFramePr>
        <p:xfrm>
          <a:off x="5738814" y="5378451"/>
          <a:ext cx="446087" cy="550863"/>
        </p:xfrm>
        <a:graphic>
          <a:graphicData uri="http://schemas.openxmlformats.org/presentationml/2006/ole">
            <mc:AlternateContent xmlns:mc="http://schemas.openxmlformats.org/markup-compatibility/2006">
              <mc:Choice xmlns:v="urn:schemas-microsoft-com:vml" Requires="v">
                <p:oleObj name="Equation" r:id="rId38" imgW="215619" imgH="266353" progId="Equation.DSMT4">
                  <p:embed/>
                </p:oleObj>
              </mc:Choice>
              <mc:Fallback>
                <p:oleObj name="Equation" r:id="rId38" imgW="215619" imgH="266353" progId="Equation.DSMT4">
                  <p:embed/>
                  <p:pic>
                    <p:nvPicPr>
                      <p:cNvPr id="23" name="Object 19">
                        <a:extLst>
                          <a:ext uri="{FF2B5EF4-FFF2-40B4-BE49-F238E27FC236}">
                            <a16:creationId xmlns:a16="http://schemas.microsoft.com/office/drawing/2014/main" id="{44506301-7A54-459D-A12B-A69E6076F34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738814" y="5378451"/>
                        <a:ext cx="44608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0">
            <a:extLst>
              <a:ext uri="{FF2B5EF4-FFF2-40B4-BE49-F238E27FC236}">
                <a16:creationId xmlns:a16="http://schemas.microsoft.com/office/drawing/2014/main" id="{09DD2926-C21C-472A-AA1E-67D4D8119784}"/>
              </a:ext>
            </a:extLst>
          </p:cNvPr>
          <p:cNvGraphicFramePr>
            <a:graphicFrameLocks noChangeAspect="1"/>
          </p:cNvGraphicFramePr>
          <p:nvPr/>
        </p:nvGraphicFramePr>
        <p:xfrm>
          <a:off x="3881439" y="5429251"/>
          <a:ext cx="1781175" cy="366713"/>
        </p:xfrm>
        <a:graphic>
          <a:graphicData uri="http://schemas.openxmlformats.org/presentationml/2006/ole">
            <mc:AlternateContent xmlns:mc="http://schemas.openxmlformats.org/markup-compatibility/2006">
              <mc:Choice xmlns:v="urn:schemas-microsoft-com:vml" Requires="v">
                <p:oleObj name="Equation" r:id="rId40" imgW="863225" imgH="177723" progId="Equation.DSMT4">
                  <p:embed/>
                </p:oleObj>
              </mc:Choice>
              <mc:Fallback>
                <p:oleObj name="Equation" r:id="rId40" imgW="863225" imgH="177723" progId="Equation.DSMT4">
                  <p:embed/>
                  <p:pic>
                    <p:nvPicPr>
                      <p:cNvPr id="25" name="Object 20">
                        <a:extLst>
                          <a:ext uri="{FF2B5EF4-FFF2-40B4-BE49-F238E27FC236}">
                            <a16:creationId xmlns:a16="http://schemas.microsoft.com/office/drawing/2014/main" id="{09DD2926-C21C-472A-AA1E-67D4D8119784}"/>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881439" y="5429251"/>
                        <a:ext cx="17811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1">
            <a:extLst>
              <a:ext uri="{FF2B5EF4-FFF2-40B4-BE49-F238E27FC236}">
                <a16:creationId xmlns:a16="http://schemas.microsoft.com/office/drawing/2014/main" id="{60C898AF-088E-433F-95ED-C36BD824FC10}"/>
              </a:ext>
            </a:extLst>
          </p:cNvPr>
          <p:cNvGraphicFramePr>
            <a:graphicFrameLocks noChangeAspect="1"/>
          </p:cNvGraphicFramePr>
          <p:nvPr/>
        </p:nvGraphicFramePr>
        <p:xfrm>
          <a:off x="5089525" y="6105526"/>
          <a:ext cx="577850" cy="341313"/>
        </p:xfrm>
        <a:graphic>
          <a:graphicData uri="http://schemas.openxmlformats.org/presentationml/2006/ole">
            <mc:AlternateContent xmlns:mc="http://schemas.openxmlformats.org/markup-compatibility/2006">
              <mc:Choice xmlns:v="urn:schemas-microsoft-com:vml" Requires="v">
                <p:oleObj name="Equation" r:id="rId42" imgW="279279" imgH="165028" progId="Equation.DSMT4">
                  <p:embed/>
                </p:oleObj>
              </mc:Choice>
              <mc:Fallback>
                <p:oleObj name="Equation" r:id="rId42" imgW="279279" imgH="165028" progId="Equation.DSMT4">
                  <p:embed/>
                  <p:pic>
                    <p:nvPicPr>
                      <p:cNvPr id="26" name="Object 21">
                        <a:extLst>
                          <a:ext uri="{FF2B5EF4-FFF2-40B4-BE49-F238E27FC236}">
                            <a16:creationId xmlns:a16="http://schemas.microsoft.com/office/drawing/2014/main" id="{60C898AF-088E-433F-95ED-C36BD824FC10}"/>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089525" y="6105526"/>
                        <a:ext cx="57785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2">
            <a:extLst>
              <a:ext uri="{FF2B5EF4-FFF2-40B4-BE49-F238E27FC236}">
                <a16:creationId xmlns:a16="http://schemas.microsoft.com/office/drawing/2014/main" id="{A5C29106-1AAC-446B-8E61-567511B08B8A}"/>
              </a:ext>
            </a:extLst>
          </p:cNvPr>
          <p:cNvGraphicFramePr>
            <a:graphicFrameLocks noChangeAspect="1"/>
          </p:cNvGraphicFramePr>
          <p:nvPr/>
        </p:nvGraphicFramePr>
        <p:xfrm>
          <a:off x="5738814" y="5786439"/>
          <a:ext cx="1571625" cy="890587"/>
        </p:xfrm>
        <a:graphic>
          <a:graphicData uri="http://schemas.openxmlformats.org/presentationml/2006/ole">
            <mc:AlternateContent xmlns:mc="http://schemas.openxmlformats.org/markup-compatibility/2006">
              <mc:Choice xmlns:v="urn:schemas-microsoft-com:vml" Requires="v">
                <p:oleObj name="Equation" r:id="rId44" imgW="761669" imgH="431613" progId="Equation.DSMT4">
                  <p:embed/>
                </p:oleObj>
              </mc:Choice>
              <mc:Fallback>
                <p:oleObj name="Equation" r:id="rId44" imgW="761669" imgH="431613" progId="Equation.DSMT4">
                  <p:embed/>
                  <p:pic>
                    <p:nvPicPr>
                      <p:cNvPr id="27" name="Object 22">
                        <a:extLst>
                          <a:ext uri="{FF2B5EF4-FFF2-40B4-BE49-F238E27FC236}">
                            <a16:creationId xmlns:a16="http://schemas.microsoft.com/office/drawing/2014/main" id="{A5C29106-1AAC-446B-8E61-567511B08B8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738814" y="5786439"/>
                        <a:ext cx="15716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3">
            <a:extLst>
              <a:ext uri="{FF2B5EF4-FFF2-40B4-BE49-F238E27FC236}">
                <a16:creationId xmlns:a16="http://schemas.microsoft.com/office/drawing/2014/main" id="{53FDC18D-EDAA-4187-A7FC-0DDC469560CC}"/>
              </a:ext>
            </a:extLst>
          </p:cNvPr>
          <p:cNvGraphicFramePr>
            <a:graphicFrameLocks noChangeAspect="1"/>
          </p:cNvGraphicFramePr>
          <p:nvPr/>
        </p:nvGraphicFramePr>
        <p:xfrm>
          <a:off x="7310438" y="6081713"/>
          <a:ext cx="2070100" cy="419100"/>
        </p:xfrm>
        <a:graphic>
          <a:graphicData uri="http://schemas.openxmlformats.org/presentationml/2006/ole">
            <mc:AlternateContent xmlns:mc="http://schemas.openxmlformats.org/markup-compatibility/2006">
              <mc:Choice xmlns:v="urn:schemas-microsoft-com:vml" Requires="v">
                <p:oleObj name="Equation" r:id="rId46" imgW="1002865" imgH="203112" progId="Equation.DSMT4">
                  <p:embed/>
                </p:oleObj>
              </mc:Choice>
              <mc:Fallback>
                <p:oleObj name="Equation" r:id="rId46" imgW="1002865" imgH="203112" progId="Equation.DSMT4">
                  <p:embed/>
                  <p:pic>
                    <p:nvPicPr>
                      <p:cNvPr id="28" name="Object 23">
                        <a:extLst>
                          <a:ext uri="{FF2B5EF4-FFF2-40B4-BE49-F238E27FC236}">
                            <a16:creationId xmlns:a16="http://schemas.microsoft.com/office/drawing/2014/main" id="{53FDC18D-EDAA-4187-A7FC-0DDC469560CC}"/>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310438" y="6081713"/>
                        <a:ext cx="20701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77" name="Text Box 5">
            <a:extLst>
              <a:ext uri="{FF2B5EF4-FFF2-40B4-BE49-F238E27FC236}">
                <a16:creationId xmlns:a16="http://schemas.microsoft.com/office/drawing/2014/main" id="{876B1052-9062-42F9-9006-1061925198C4}"/>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8"/>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linds(horizontal)">
                                      <p:cBhvr>
                                        <p:cTn id="52" dur="500"/>
                                        <p:tgtEl>
                                          <p:spTgt spid="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linds(horizontal)">
                                      <p:cBhvr>
                                        <p:cTn id="57" dur="500"/>
                                        <p:tgtEl>
                                          <p:spTgt spid="1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xit" presetSubtype="0" fill="hold" nodeType="clickEffect">
                                  <p:stCondLst>
                                    <p:cond delay="0"/>
                                  </p:stCondLst>
                                  <p:childTnLst>
                                    <p:animEffect transition="out" filter="fade">
                                      <p:cBhvr>
                                        <p:cTn id="96" dur="2000"/>
                                        <p:tgtEl>
                                          <p:spTgt spid="22"/>
                                        </p:tgtEl>
                                      </p:cBhvr>
                                    </p:animEffect>
                                    <p:set>
                                      <p:cBhvr>
                                        <p:cTn id="97" dur="1" fill="hold">
                                          <p:stCondLst>
                                            <p:cond delay="1999"/>
                                          </p:stCondLst>
                                        </p:cTn>
                                        <p:tgtEl>
                                          <p:spTgt spid="22"/>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2000"/>
                                        <p:tgtEl>
                                          <p:spTgt spid="2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56FE-CA9D-4B94-992F-98015F325024}"/>
              </a:ext>
            </a:extLst>
          </p:cNvPr>
          <p:cNvSpPr>
            <a:spLocks noGrp="1"/>
          </p:cNvSpPr>
          <p:nvPr>
            <p:ph type="title"/>
          </p:nvPr>
        </p:nvSpPr>
        <p:spPr>
          <a:xfrm>
            <a:off x="263352" y="274639"/>
            <a:ext cx="9547398" cy="490066"/>
          </a:xfrm>
        </p:spPr>
        <p:txBody>
          <a:bodyPr>
            <a:normAutofit fontScale="90000"/>
          </a:bodyPr>
          <a:lstStyle/>
          <a:p>
            <a:pPr eaLnBrk="1" fontAlgn="auto" hangingPunct="1">
              <a:spcAft>
                <a:spcPts val="0"/>
              </a:spcAft>
              <a:defRPr/>
            </a:pPr>
            <a:r>
              <a:rPr lang="en-CA" dirty="0"/>
              <a:t>IV) Richter Scale</a:t>
            </a:r>
          </a:p>
        </p:txBody>
      </p:sp>
      <p:sp>
        <p:nvSpPr>
          <p:cNvPr id="3" name="Content Placeholder 2">
            <a:extLst>
              <a:ext uri="{FF2B5EF4-FFF2-40B4-BE49-F238E27FC236}">
                <a16:creationId xmlns:a16="http://schemas.microsoft.com/office/drawing/2014/main" id="{954CBE7E-BEC3-446E-A101-BF6C3669878F}"/>
              </a:ext>
            </a:extLst>
          </p:cNvPr>
          <p:cNvSpPr>
            <a:spLocks noGrp="1"/>
          </p:cNvSpPr>
          <p:nvPr>
            <p:ph sz="quarter" idx="1"/>
          </p:nvPr>
        </p:nvSpPr>
        <p:spPr>
          <a:xfrm>
            <a:off x="407368" y="802805"/>
            <a:ext cx="11017224" cy="3922339"/>
          </a:xfrm>
        </p:spPr>
        <p:txBody>
          <a:bodyPr/>
          <a:lstStyle/>
          <a:p>
            <a:pPr eaLnBrk="1" hangingPunct="1"/>
            <a:r>
              <a:rPr lang="en-CA" altLang="en-US" sz="2300" dirty="0"/>
              <a:t>The amount of power from a earthquake is measured using the Richter scale, from 0 to 10 (greatest ever)</a:t>
            </a:r>
          </a:p>
          <a:p>
            <a:pPr eaLnBrk="1" hangingPunct="1"/>
            <a:r>
              <a:rPr lang="en-CA" altLang="en-US" sz="2300" dirty="0"/>
              <a:t>The number is used to quantify the seismic energy &amp; shaking amplitude released by an earthquake</a:t>
            </a:r>
          </a:p>
          <a:p>
            <a:pPr eaLnBrk="1" hangingPunct="1"/>
            <a:r>
              <a:rPr lang="en-CA" altLang="en-US" sz="2300" dirty="0"/>
              <a:t>The scale is based on a logarithmic value of base 10</a:t>
            </a:r>
          </a:p>
          <a:p>
            <a:pPr eaLnBrk="1" hangingPunct="1"/>
            <a:r>
              <a:rPr lang="en-CA" altLang="en-US" sz="2300" dirty="0"/>
              <a:t>An increase of 1 unit in magnitude on the Richter scale has an increase of 10 times the shaking amplitude</a:t>
            </a:r>
          </a:p>
          <a:p>
            <a:pPr eaLnBrk="1" hangingPunct="1"/>
            <a:r>
              <a:rPr lang="en-CA" altLang="en-US" sz="2300" dirty="0"/>
              <a:t>Calculated by taking the logarithm of the combined horizontal amplitude of the largest displacement from zero on a </a:t>
            </a:r>
            <a:r>
              <a:rPr lang="en-CA" altLang="en-US" sz="2300" u="sng" dirty="0">
                <a:hlinkClick r:id="rId4"/>
              </a:rPr>
              <a:t>Wood–Anderson torsion seismometer </a:t>
            </a:r>
            <a:r>
              <a:rPr lang="en-CA" altLang="en-US" sz="2300" dirty="0"/>
              <a:t> output.</a:t>
            </a:r>
          </a:p>
          <a:p>
            <a:pPr eaLnBrk="1" hangingPunct="1">
              <a:buFont typeface="Wingdings" panose="05000000000000000000" pitchFamily="2" charset="2"/>
              <a:buNone/>
            </a:pPr>
            <a:endParaRPr lang="en-CA" altLang="en-US" sz="2300" dirty="0"/>
          </a:p>
        </p:txBody>
      </p:sp>
      <p:pic>
        <p:nvPicPr>
          <p:cNvPr id="4" name="Picture 3" descr="EastHanSeismograph.jpg">
            <a:extLst>
              <a:ext uri="{FF2B5EF4-FFF2-40B4-BE49-F238E27FC236}">
                <a16:creationId xmlns:a16="http://schemas.microsoft.com/office/drawing/2014/main" id="{0CB05597-6C8A-43F4-AF16-2CD93DA5F2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5960" y="4509120"/>
            <a:ext cx="1867242" cy="227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trong_motion_K2_seismometer.jpg">
            <a:extLst>
              <a:ext uri="{FF2B5EF4-FFF2-40B4-BE49-F238E27FC236}">
                <a16:creationId xmlns:a16="http://schemas.microsoft.com/office/drawing/2014/main" id="{70FF0334-938A-4B0C-86C1-1372ECF177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42326" y="4544248"/>
            <a:ext cx="2945562" cy="226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4A1E85-70AB-4DBC-A261-A7A2ADADF799}"/>
              </a:ext>
            </a:extLst>
          </p:cNvPr>
          <p:cNvSpPr txBox="1">
            <a:spLocks noChangeArrowheads="1"/>
          </p:cNvSpPr>
          <p:nvPr/>
        </p:nvSpPr>
        <p:spPr bwMode="auto">
          <a:xfrm>
            <a:off x="8328248" y="5733256"/>
            <a:ext cx="1439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200" dirty="0"/>
              <a:t>Seismometer</a:t>
            </a:r>
          </a:p>
          <a:p>
            <a:pPr eaLnBrk="1" hangingPunct="1">
              <a:spcBef>
                <a:spcPct val="0"/>
              </a:spcBef>
              <a:buClrTx/>
              <a:buSzTx/>
              <a:buFontTx/>
              <a:buNone/>
            </a:pPr>
            <a:r>
              <a:rPr lang="en-CA" altLang="en-US" sz="1200" dirty="0"/>
              <a:t>Invented by the</a:t>
            </a:r>
          </a:p>
          <a:p>
            <a:pPr eaLnBrk="1" hangingPunct="1">
              <a:spcBef>
                <a:spcPct val="0"/>
              </a:spcBef>
              <a:buClrTx/>
              <a:buSzTx/>
              <a:buFontTx/>
              <a:buNone/>
            </a:pPr>
            <a:r>
              <a:rPr lang="en-CA" altLang="en-US" sz="1200" dirty="0"/>
              <a:t>Chinese in 192Ad</a:t>
            </a:r>
          </a:p>
        </p:txBody>
      </p:sp>
      <p:sp>
        <p:nvSpPr>
          <p:cNvPr id="25607" name="Text Box 5">
            <a:extLst>
              <a:ext uri="{FF2B5EF4-FFF2-40B4-BE49-F238E27FC236}">
                <a16:creationId xmlns:a16="http://schemas.microsoft.com/office/drawing/2014/main" id="{A1864ECB-FCB0-4F3F-A2CC-DB03DC2D25E0}"/>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7"/>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80">
            <a:extLst>
              <a:ext uri="{FF2B5EF4-FFF2-40B4-BE49-F238E27FC236}">
                <a16:creationId xmlns:a16="http://schemas.microsoft.com/office/drawing/2014/main" id="{D1DA5355-F561-4646-AC0E-0C04918FD245}"/>
              </a:ext>
            </a:extLst>
          </p:cNvPr>
          <p:cNvGrpSpPr>
            <a:grpSpLocks noChangeAspect="1"/>
          </p:cNvGrpSpPr>
          <p:nvPr/>
        </p:nvGrpSpPr>
        <p:grpSpPr bwMode="auto">
          <a:xfrm>
            <a:off x="1112544" y="76200"/>
            <a:ext cx="4375150" cy="6718300"/>
            <a:chOff x="124" y="1215"/>
            <a:chExt cx="2756" cy="3012"/>
          </a:xfrm>
        </p:grpSpPr>
        <p:sp>
          <p:nvSpPr>
            <p:cNvPr id="27696" name="AutoShape 79">
              <a:extLst>
                <a:ext uri="{FF2B5EF4-FFF2-40B4-BE49-F238E27FC236}">
                  <a16:creationId xmlns:a16="http://schemas.microsoft.com/office/drawing/2014/main" id="{53225608-C6D8-4EF1-886F-D06C082F4BBB}"/>
                </a:ext>
              </a:extLst>
            </p:cNvPr>
            <p:cNvSpPr>
              <a:spLocks noChangeAspect="1" noChangeArrowheads="1" noTextEdit="1"/>
            </p:cNvSpPr>
            <p:nvPr/>
          </p:nvSpPr>
          <p:spPr bwMode="auto">
            <a:xfrm>
              <a:off x="135" y="1215"/>
              <a:ext cx="2745" cy="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27697" name="Rectangle 81">
              <a:extLst>
                <a:ext uri="{FF2B5EF4-FFF2-40B4-BE49-F238E27FC236}">
                  <a16:creationId xmlns:a16="http://schemas.microsoft.com/office/drawing/2014/main" id="{6EA56C73-E790-4686-A8ED-8A3B87F34B1F}"/>
                </a:ext>
              </a:extLst>
            </p:cNvPr>
            <p:cNvSpPr>
              <a:spLocks noChangeArrowheads="1"/>
            </p:cNvSpPr>
            <p:nvPr/>
          </p:nvSpPr>
          <p:spPr bwMode="auto">
            <a:xfrm>
              <a:off x="138" y="1221"/>
              <a:ext cx="2739" cy="2970"/>
            </a:xfrm>
            <a:prstGeom prst="rect">
              <a:avLst/>
            </a:prstGeom>
            <a:solidFill>
              <a:srgbClr val="FFFFFF"/>
            </a:solidFill>
            <a:ln w="3">
              <a:solidFill>
                <a:srgbClr val="FFFFFF"/>
              </a:solidFill>
              <a:miter lim="800000"/>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27698" name="Line 82">
              <a:extLst>
                <a:ext uri="{FF2B5EF4-FFF2-40B4-BE49-F238E27FC236}">
                  <a16:creationId xmlns:a16="http://schemas.microsoft.com/office/drawing/2014/main" id="{4128960A-66DE-4008-999A-3D9710322361}"/>
                </a:ext>
              </a:extLst>
            </p:cNvPr>
            <p:cNvSpPr>
              <a:spLocks noChangeShapeType="1"/>
            </p:cNvSpPr>
            <p:nvPr/>
          </p:nvSpPr>
          <p:spPr bwMode="auto">
            <a:xfrm flipV="1">
              <a:off x="411"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9" name="Line 84">
              <a:extLst>
                <a:ext uri="{FF2B5EF4-FFF2-40B4-BE49-F238E27FC236}">
                  <a16:creationId xmlns:a16="http://schemas.microsoft.com/office/drawing/2014/main" id="{AC314A07-F095-4C80-8D3D-55941A644F0F}"/>
                </a:ext>
              </a:extLst>
            </p:cNvPr>
            <p:cNvSpPr>
              <a:spLocks noChangeShapeType="1"/>
            </p:cNvSpPr>
            <p:nvPr/>
          </p:nvSpPr>
          <p:spPr bwMode="auto">
            <a:xfrm flipV="1">
              <a:off x="685"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0" name="Line 86">
              <a:extLst>
                <a:ext uri="{FF2B5EF4-FFF2-40B4-BE49-F238E27FC236}">
                  <a16:creationId xmlns:a16="http://schemas.microsoft.com/office/drawing/2014/main" id="{3B9EAD5C-B870-48E2-86F6-E2B63A656601}"/>
                </a:ext>
              </a:extLst>
            </p:cNvPr>
            <p:cNvSpPr>
              <a:spLocks noChangeShapeType="1"/>
            </p:cNvSpPr>
            <p:nvPr/>
          </p:nvSpPr>
          <p:spPr bwMode="auto">
            <a:xfrm flipV="1">
              <a:off x="958"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1" name="Line 88">
              <a:extLst>
                <a:ext uri="{FF2B5EF4-FFF2-40B4-BE49-F238E27FC236}">
                  <a16:creationId xmlns:a16="http://schemas.microsoft.com/office/drawing/2014/main" id="{B02CCFCB-D508-44A1-90CD-B27FA9E14BE4}"/>
                </a:ext>
              </a:extLst>
            </p:cNvPr>
            <p:cNvSpPr>
              <a:spLocks noChangeShapeType="1"/>
            </p:cNvSpPr>
            <p:nvPr/>
          </p:nvSpPr>
          <p:spPr bwMode="auto">
            <a:xfrm flipV="1">
              <a:off x="1231"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2" name="Line 90">
              <a:extLst>
                <a:ext uri="{FF2B5EF4-FFF2-40B4-BE49-F238E27FC236}">
                  <a16:creationId xmlns:a16="http://schemas.microsoft.com/office/drawing/2014/main" id="{8FDE2388-61C7-4375-A5FB-8509F7BB9FDD}"/>
                </a:ext>
              </a:extLst>
            </p:cNvPr>
            <p:cNvSpPr>
              <a:spLocks noChangeShapeType="1"/>
            </p:cNvSpPr>
            <p:nvPr/>
          </p:nvSpPr>
          <p:spPr bwMode="auto">
            <a:xfrm flipV="1">
              <a:off x="1505"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3" name="Line 92">
              <a:extLst>
                <a:ext uri="{FF2B5EF4-FFF2-40B4-BE49-F238E27FC236}">
                  <a16:creationId xmlns:a16="http://schemas.microsoft.com/office/drawing/2014/main" id="{978B63F3-38D7-41DF-9C91-68D762ADB47E}"/>
                </a:ext>
              </a:extLst>
            </p:cNvPr>
            <p:cNvSpPr>
              <a:spLocks noChangeShapeType="1"/>
            </p:cNvSpPr>
            <p:nvPr/>
          </p:nvSpPr>
          <p:spPr bwMode="auto">
            <a:xfrm flipV="1">
              <a:off x="1778"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4" name="Line 94">
              <a:extLst>
                <a:ext uri="{FF2B5EF4-FFF2-40B4-BE49-F238E27FC236}">
                  <a16:creationId xmlns:a16="http://schemas.microsoft.com/office/drawing/2014/main" id="{B589CEAB-7ED7-4AFC-B2A2-918B0AB16258}"/>
                </a:ext>
              </a:extLst>
            </p:cNvPr>
            <p:cNvSpPr>
              <a:spLocks noChangeShapeType="1"/>
            </p:cNvSpPr>
            <p:nvPr/>
          </p:nvSpPr>
          <p:spPr bwMode="auto">
            <a:xfrm flipV="1">
              <a:off x="2052"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5" name="Line 96">
              <a:extLst>
                <a:ext uri="{FF2B5EF4-FFF2-40B4-BE49-F238E27FC236}">
                  <a16:creationId xmlns:a16="http://schemas.microsoft.com/office/drawing/2014/main" id="{BE271AE5-3696-40B7-94A5-BC4C985E9456}"/>
                </a:ext>
              </a:extLst>
            </p:cNvPr>
            <p:cNvSpPr>
              <a:spLocks noChangeShapeType="1"/>
            </p:cNvSpPr>
            <p:nvPr/>
          </p:nvSpPr>
          <p:spPr bwMode="auto">
            <a:xfrm flipV="1">
              <a:off x="2325"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6" name="Line 98">
              <a:extLst>
                <a:ext uri="{FF2B5EF4-FFF2-40B4-BE49-F238E27FC236}">
                  <a16:creationId xmlns:a16="http://schemas.microsoft.com/office/drawing/2014/main" id="{D8AB8FB0-231B-45AA-A84A-2F207D695B9D}"/>
                </a:ext>
              </a:extLst>
            </p:cNvPr>
            <p:cNvSpPr>
              <a:spLocks noChangeShapeType="1"/>
            </p:cNvSpPr>
            <p:nvPr/>
          </p:nvSpPr>
          <p:spPr bwMode="auto">
            <a:xfrm flipV="1">
              <a:off x="2599"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7" name="Rectangle 106">
              <a:extLst>
                <a:ext uri="{FF2B5EF4-FFF2-40B4-BE49-F238E27FC236}">
                  <a16:creationId xmlns:a16="http://schemas.microsoft.com/office/drawing/2014/main" id="{96AC6CFE-FF12-4178-A30C-E57AB18F21F9}"/>
                </a:ext>
              </a:extLst>
            </p:cNvPr>
            <p:cNvSpPr>
              <a:spLocks noChangeArrowheads="1"/>
            </p:cNvSpPr>
            <p:nvPr/>
          </p:nvSpPr>
          <p:spPr bwMode="auto">
            <a:xfrm>
              <a:off x="138" y="1221"/>
              <a:ext cx="2739" cy="2970"/>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27708" name="Line 107">
              <a:extLst>
                <a:ext uri="{FF2B5EF4-FFF2-40B4-BE49-F238E27FC236}">
                  <a16:creationId xmlns:a16="http://schemas.microsoft.com/office/drawing/2014/main" id="{11B5691A-28B7-48A5-9EEC-F8A27145C738}"/>
                </a:ext>
              </a:extLst>
            </p:cNvPr>
            <p:cNvSpPr>
              <a:spLocks noChangeShapeType="1"/>
            </p:cNvSpPr>
            <p:nvPr/>
          </p:nvSpPr>
          <p:spPr bwMode="auto">
            <a:xfrm>
              <a:off x="414"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09" name="Rectangle 108">
              <a:extLst>
                <a:ext uri="{FF2B5EF4-FFF2-40B4-BE49-F238E27FC236}">
                  <a16:creationId xmlns:a16="http://schemas.microsoft.com/office/drawing/2014/main" id="{E9405AAA-696D-4910-9C36-8462AC441AB7}"/>
                </a:ext>
              </a:extLst>
            </p:cNvPr>
            <p:cNvSpPr>
              <a:spLocks noChangeArrowheads="1"/>
            </p:cNvSpPr>
            <p:nvPr/>
          </p:nvSpPr>
          <p:spPr bwMode="auto">
            <a:xfrm>
              <a:off x="416"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1</a:t>
              </a:r>
              <a:endParaRPr lang="en-US" altLang="en-US" sz="1800">
                <a:latin typeface="Arial" panose="020B0604020202020204" pitchFamily="34" charset="0"/>
              </a:endParaRPr>
            </a:p>
          </p:txBody>
        </p:sp>
        <p:sp>
          <p:nvSpPr>
            <p:cNvPr id="27710" name="Line 109">
              <a:extLst>
                <a:ext uri="{FF2B5EF4-FFF2-40B4-BE49-F238E27FC236}">
                  <a16:creationId xmlns:a16="http://schemas.microsoft.com/office/drawing/2014/main" id="{AEA0A338-023B-475B-99B2-14FDF8DB60C8}"/>
                </a:ext>
              </a:extLst>
            </p:cNvPr>
            <p:cNvSpPr>
              <a:spLocks noChangeShapeType="1"/>
            </p:cNvSpPr>
            <p:nvPr/>
          </p:nvSpPr>
          <p:spPr bwMode="auto">
            <a:xfrm>
              <a:off x="687"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1" name="Rectangle 110">
              <a:extLst>
                <a:ext uri="{FF2B5EF4-FFF2-40B4-BE49-F238E27FC236}">
                  <a16:creationId xmlns:a16="http://schemas.microsoft.com/office/drawing/2014/main" id="{16E5E96A-4FFB-4C74-8C5F-262385D8B013}"/>
                </a:ext>
              </a:extLst>
            </p:cNvPr>
            <p:cNvSpPr>
              <a:spLocks noChangeArrowheads="1"/>
            </p:cNvSpPr>
            <p:nvPr/>
          </p:nvSpPr>
          <p:spPr bwMode="auto">
            <a:xfrm>
              <a:off x="690"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2</a:t>
              </a:r>
              <a:endParaRPr lang="en-US" altLang="en-US" sz="1800">
                <a:latin typeface="Arial" panose="020B0604020202020204" pitchFamily="34" charset="0"/>
              </a:endParaRPr>
            </a:p>
          </p:txBody>
        </p:sp>
        <p:sp>
          <p:nvSpPr>
            <p:cNvPr id="27712" name="Line 111">
              <a:extLst>
                <a:ext uri="{FF2B5EF4-FFF2-40B4-BE49-F238E27FC236}">
                  <a16:creationId xmlns:a16="http://schemas.microsoft.com/office/drawing/2014/main" id="{6846AEC2-3D80-4D71-94AD-6BDCD60F095A}"/>
                </a:ext>
              </a:extLst>
            </p:cNvPr>
            <p:cNvSpPr>
              <a:spLocks noChangeShapeType="1"/>
            </p:cNvSpPr>
            <p:nvPr/>
          </p:nvSpPr>
          <p:spPr bwMode="auto">
            <a:xfrm>
              <a:off x="961"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3" name="Rectangle 112">
              <a:extLst>
                <a:ext uri="{FF2B5EF4-FFF2-40B4-BE49-F238E27FC236}">
                  <a16:creationId xmlns:a16="http://schemas.microsoft.com/office/drawing/2014/main" id="{BFA27F56-11E3-47B2-9529-D42811C5ED99}"/>
                </a:ext>
              </a:extLst>
            </p:cNvPr>
            <p:cNvSpPr>
              <a:spLocks noChangeArrowheads="1"/>
            </p:cNvSpPr>
            <p:nvPr/>
          </p:nvSpPr>
          <p:spPr bwMode="auto">
            <a:xfrm>
              <a:off x="963"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3</a:t>
              </a:r>
              <a:endParaRPr lang="en-US" altLang="en-US" sz="1800">
                <a:latin typeface="Arial" panose="020B0604020202020204" pitchFamily="34" charset="0"/>
              </a:endParaRPr>
            </a:p>
          </p:txBody>
        </p:sp>
        <p:sp>
          <p:nvSpPr>
            <p:cNvPr id="27714" name="Line 113">
              <a:extLst>
                <a:ext uri="{FF2B5EF4-FFF2-40B4-BE49-F238E27FC236}">
                  <a16:creationId xmlns:a16="http://schemas.microsoft.com/office/drawing/2014/main" id="{D6725DCB-E906-4D47-80D5-883BECCD282D}"/>
                </a:ext>
              </a:extLst>
            </p:cNvPr>
            <p:cNvSpPr>
              <a:spLocks noChangeShapeType="1"/>
            </p:cNvSpPr>
            <p:nvPr/>
          </p:nvSpPr>
          <p:spPr bwMode="auto">
            <a:xfrm>
              <a:off x="1234"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5" name="Rectangle 114">
              <a:extLst>
                <a:ext uri="{FF2B5EF4-FFF2-40B4-BE49-F238E27FC236}">
                  <a16:creationId xmlns:a16="http://schemas.microsoft.com/office/drawing/2014/main" id="{00FCA6E3-168C-4935-9C69-5E39DBEA78CD}"/>
                </a:ext>
              </a:extLst>
            </p:cNvPr>
            <p:cNvSpPr>
              <a:spLocks noChangeArrowheads="1"/>
            </p:cNvSpPr>
            <p:nvPr/>
          </p:nvSpPr>
          <p:spPr bwMode="auto">
            <a:xfrm>
              <a:off x="1237"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4</a:t>
              </a:r>
              <a:endParaRPr lang="en-US" altLang="en-US" sz="1800">
                <a:latin typeface="Arial" panose="020B0604020202020204" pitchFamily="34" charset="0"/>
              </a:endParaRPr>
            </a:p>
          </p:txBody>
        </p:sp>
        <p:sp>
          <p:nvSpPr>
            <p:cNvPr id="27716" name="Line 115">
              <a:extLst>
                <a:ext uri="{FF2B5EF4-FFF2-40B4-BE49-F238E27FC236}">
                  <a16:creationId xmlns:a16="http://schemas.microsoft.com/office/drawing/2014/main" id="{8FAF59F8-8376-48E6-A2CB-DE8821C61F6C}"/>
                </a:ext>
              </a:extLst>
            </p:cNvPr>
            <p:cNvSpPr>
              <a:spLocks noChangeShapeType="1"/>
            </p:cNvSpPr>
            <p:nvPr/>
          </p:nvSpPr>
          <p:spPr bwMode="auto">
            <a:xfrm>
              <a:off x="1508"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7" name="Rectangle 116">
              <a:extLst>
                <a:ext uri="{FF2B5EF4-FFF2-40B4-BE49-F238E27FC236}">
                  <a16:creationId xmlns:a16="http://schemas.microsoft.com/office/drawing/2014/main" id="{03EA7955-3A7D-46CF-8B03-1197F26C4909}"/>
                </a:ext>
              </a:extLst>
            </p:cNvPr>
            <p:cNvSpPr>
              <a:spLocks noChangeArrowheads="1"/>
            </p:cNvSpPr>
            <p:nvPr/>
          </p:nvSpPr>
          <p:spPr bwMode="auto">
            <a:xfrm>
              <a:off x="1510"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5</a:t>
              </a:r>
              <a:endParaRPr lang="en-US" altLang="en-US" sz="1800">
                <a:latin typeface="Arial" panose="020B0604020202020204" pitchFamily="34" charset="0"/>
              </a:endParaRPr>
            </a:p>
          </p:txBody>
        </p:sp>
        <p:sp>
          <p:nvSpPr>
            <p:cNvPr id="27718" name="Line 117">
              <a:extLst>
                <a:ext uri="{FF2B5EF4-FFF2-40B4-BE49-F238E27FC236}">
                  <a16:creationId xmlns:a16="http://schemas.microsoft.com/office/drawing/2014/main" id="{42B09851-3937-4FE6-9F90-32CD5730F724}"/>
                </a:ext>
              </a:extLst>
            </p:cNvPr>
            <p:cNvSpPr>
              <a:spLocks noChangeShapeType="1"/>
            </p:cNvSpPr>
            <p:nvPr/>
          </p:nvSpPr>
          <p:spPr bwMode="auto">
            <a:xfrm>
              <a:off x="1781"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9" name="Rectangle 118">
              <a:extLst>
                <a:ext uri="{FF2B5EF4-FFF2-40B4-BE49-F238E27FC236}">
                  <a16:creationId xmlns:a16="http://schemas.microsoft.com/office/drawing/2014/main" id="{22D7B3AC-5F0F-4074-B808-B2B88368DB12}"/>
                </a:ext>
              </a:extLst>
            </p:cNvPr>
            <p:cNvSpPr>
              <a:spLocks noChangeArrowheads="1"/>
            </p:cNvSpPr>
            <p:nvPr/>
          </p:nvSpPr>
          <p:spPr bwMode="auto">
            <a:xfrm>
              <a:off x="1784"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6</a:t>
              </a:r>
              <a:endParaRPr lang="en-US" altLang="en-US" sz="1800">
                <a:latin typeface="Arial" panose="020B0604020202020204" pitchFamily="34" charset="0"/>
              </a:endParaRPr>
            </a:p>
          </p:txBody>
        </p:sp>
        <p:sp>
          <p:nvSpPr>
            <p:cNvPr id="27720" name="Line 119">
              <a:extLst>
                <a:ext uri="{FF2B5EF4-FFF2-40B4-BE49-F238E27FC236}">
                  <a16:creationId xmlns:a16="http://schemas.microsoft.com/office/drawing/2014/main" id="{7389988F-6E1F-4CE5-9E94-9465D64255B6}"/>
                </a:ext>
              </a:extLst>
            </p:cNvPr>
            <p:cNvSpPr>
              <a:spLocks noChangeShapeType="1"/>
            </p:cNvSpPr>
            <p:nvPr/>
          </p:nvSpPr>
          <p:spPr bwMode="auto">
            <a:xfrm>
              <a:off x="2054"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1" name="Rectangle 120">
              <a:extLst>
                <a:ext uri="{FF2B5EF4-FFF2-40B4-BE49-F238E27FC236}">
                  <a16:creationId xmlns:a16="http://schemas.microsoft.com/office/drawing/2014/main" id="{595AEDE7-DFB1-402E-9444-113135A58F6D}"/>
                </a:ext>
              </a:extLst>
            </p:cNvPr>
            <p:cNvSpPr>
              <a:spLocks noChangeArrowheads="1"/>
            </p:cNvSpPr>
            <p:nvPr/>
          </p:nvSpPr>
          <p:spPr bwMode="auto">
            <a:xfrm>
              <a:off x="2057"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7</a:t>
              </a:r>
              <a:endParaRPr lang="en-US" altLang="en-US" sz="1800">
                <a:latin typeface="Arial" panose="020B0604020202020204" pitchFamily="34" charset="0"/>
              </a:endParaRPr>
            </a:p>
          </p:txBody>
        </p:sp>
        <p:sp>
          <p:nvSpPr>
            <p:cNvPr id="27722" name="Line 121">
              <a:extLst>
                <a:ext uri="{FF2B5EF4-FFF2-40B4-BE49-F238E27FC236}">
                  <a16:creationId xmlns:a16="http://schemas.microsoft.com/office/drawing/2014/main" id="{88DD9FBA-81E2-40F1-AC7D-E3BF3F67CA22}"/>
                </a:ext>
              </a:extLst>
            </p:cNvPr>
            <p:cNvSpPr>
              <a:spLocks noChangeShapeType="1"/>
            </p:cNvSpPr>
            <p:nvPr/>
          </p:nvSpPr>
          <p:spPr bwMode="auto">
            <a:xfrm>
              <a:off x="2328"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3" name="Rectangle 122">
              <a:extLst>
                <a:ext uri="{FF2B5EF4-FFF2-40B4-BE49-F238E27FC236}">
                  <a16:creationId xmlns:a16="http://schemas.microsoft.com/office/drawing/2014/main" id="{EC498CB1-7038-4716-9264-6686D76BA47C}"/>
                </a:ext>
              </a:extLst>
            </p:cNvPr>
            <p:cNvSpPr>
              <a:spLocks noChangeArrowheads="1"/>
            </p:cNvSpPr>
            <p:nvPr/>
          </p:nvSpPr>
          <p:spPr bwMode="auto">
            <a:xfrm>
              <a:off x="2330"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8</a:t>
              </a:r>
              <a:endParaRPr lang="en-US" altLang="en-US" sz="1800">
                <a:latin typeface="Arial" panose="020B0604020202020204" pitchFamily="34" charset="0"/>
              </a:endParaRPr>
            </a:p>
          </p:txBody>
        </p:sp>
        <p:sp>
          <p:nvSpPr>
            <p:cNvPr id="27724" name="Line 123">
              <a:extLst>
                <a:ext uri="{FF2B5EF4-FFF2-40B4-BE49-F238E27FC236}">
                  <a16:creationId xmlns:a16="http://schemas.microsoft.com/office/drawing/2014/main" id="{09AAEEBE-666B-473F-B2B6-705A4B87BFD4}"/>
                </a:ext>
              </a:extLst>
            </p:cNvPr>
            <p:cNvSpPr>
              <a:spLocks noChangeShapeType="1"/>
            </p:cNvSpPr>
            <p:nvPr/>
          </p:nvSpPr>
          <p:spPr bwMode="auto">
            <a:xfrm>
              <a:off x="2601"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5" name="Rectangle 124">
              <a:extLst>
                <a:ext uri="{FF2B5EF4-FFF2-40B4-BE49-F238E27FC236}">
                  <a16:creationId xmlns:a16="http://schemas.microsoft.com/office/drawing/2014/main" id="{FC4D7EE3-47E6-430C-A490-5DAEDD2D1240}"/>
                </a:ext>
              </a:extLst>
            </p:cNvPr>
            <p:cNvSpPr>
              <a:spLocks noChangeArrowheads="1"/>
            </p:cNvSpPr>
            <p:nvPr/>
          </p:nvSpPr>
          <p:spPr bwMode="auto">
            <a:xfrm>
              <a:off x="2604"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9</a:t>
              </a:r>
              <a:endParaRPr lang="en-US" altLang="en-US" sz="1800">
                <a:latin typeface="Arial" panose="020B0604020202020204" pitchFamily="34" charset="0"/>
              </a:endParaRPr>
            </a:p>
          </p:txBody>
        </p:sp>
        <p:sp>
          <p:nvSpPr>
            <p:cNvPr id="27726" name="Line 126">
              <a:extLst>
                <a:ext uri="{FF2B5EF4-FFF2-40B4-BE49-F238E27FC236}">
                  <a16:creationId xmlns:a16="http://schemas.microsoft.com/office/drawing/2014/main" id="{871006FE-6BA3-46B0-B8D4-75FA21201E55}"/>
                </a:ext>
              </a:extLst>
            </p:cNvPr>
            <p:cNvSpPr>
              <a:spLocks noChangeShapeType="1"/>
            </p:cNvSpPr>
            <p:nvPr/>
          </p:nvSpPr>
          <p:spPr bwMode="auto">
            <a:xfrm>
              <a:off x="124" y="3447"/>
              <a:ext cx="35" cy="1"/>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7" name="Rectangle 132">
              <a:extLst>
                <a:ext uri="{FF2B5EF4-FFF2-40B4-BE49-F238E27FC236}">
                  <a16:creationId xmlns:a16="http://schemas.microsoft.com/office/drawing/2014/main" id="{1BF6585E-A380-438D-8F53-54806677C090}"/>
                </a:ext>
              </a:extLst>
            </p:cNvPr>
            <p:cNvSpPr>
              <a:spLocks noChangeArrowheads="1"/>
            </p:cNvSpPr>
            <p:nvPr/>
          </p:nvSpPr>
          <p:spPr bwMode="auto">
            <a:xfrm>
              <a:off x="138" y="1221"/>
              <a:ext cx="2739" cy="2970"/>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grpSp>
      <p:sp>
        <p:nvSpPr>
          <p:cNvPr id="27651" name="Line 101">
            <a:extLst>
              <a:ext uri="{FF2B5EF4-FFF2-40B4-BE49-F238E27FC236}">
                <a16:creationId xmlns:a16="http://schemas.microsoft.com/office/drawing/2014/main" id="{4AFAEF83-22B2-4B44-8E40-A75AC95ADF41}"/>
              </a:ext>
            </a:extLst>
          </p:cNvPr>
          <p:cNvSpPr>
            <a:spLocks noChangeShapeType="1"/>
          </p:cNvSpPr>
          <p:nvPr/>
        </p:nvSpPr>
        <p:spPr bwMode="auto">
          <a:xfrm>
            <a:off x="1130006" y="5897564"/>
            <a:ext cx="4344988"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2" name="Line 103">
            <a:extLst>
              <a:ext uri="{FF2B5EF4-FFF2-40B4-BE49-F238E27FC236}">
                <a16:creationId xmlns:a16="http://schemas.microsoft.com/office/drawing/2014/main" id="{711ECD55-684A-4B2B-A543-EFA3210F4483}"/>
              </a:ext>
            </a:extLst>
          </p:cNvPr>
          <p:cNvSpPr>
            <a:spLocks noChangeShapeType="1"/>
          </p:cNvSpPr>
          <p:nvPr/>
        </p:nvSpPr>
        <p:spPr bwMode="auto">
          <a:xfrm>
            <a:off x="1130006" y="4994276"/>
            <a:ext cx="4344988"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3" name="Line 105">
            <a:extLst>
              <a:ext uri="{FF2B5EF4-FFF2-40B4-BE49-F238E27FC236}">
                <a16:creationId xmlns:a16="http://schemas.microsoft.com/office/drawing/2014/main" id="{72D4E31B-238F-4972-8BC3-343077ED74E6}"/>
              </a:ext>
            </a:extLst>
          </p:cNvPr>
          <p:cNvSpPr>
            <a:spLocks noChangeShapeType="1"/>
          </p:cNvSpPr>
          <p:nvPr/>
        </p:nvSpPr>
        <p:spPr bwMode="auto">
          <a:xfrm>
            <a:off x="1130006" y="3087689"/>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4" name="Line 100">
            <a:extLst>
              <a:ext uri="{FF2B5EF4-FFF2-40B4-BE49-F238E27FC236}">
                <a16:creationId xmlns:a16="http://schemas.microsoft.com/office/drawing/2014/main" id="{A0F90991-B637-4F53-97AC-EB2CCAC778FA}"/>
              </a:ext>
            </a:extLst>
          </p:cNvPr>
          <p:cNvSpPr>
            <a:spLocks noChangeShapeType="1"/>
          </p:cNvSpPr>
          <p:nvPr/>
        </p:nvSpPr>
        <p:spPr bwMode="auto">
          <a:xfrm>
            <a:off x="1130006" y="5497514"/>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5" name="Line 102">
            <a:extLst>
              <a:ext uri="{FF2B5EF4-FFF2-40B4-BE49-F238E27FC236}">
                <a16:creationId xmlns:a16="http://schemas.microsoft.com/office/drawing/2014/main" id="{24F6B7F2-2008-4294-BF78-0B1C6935D236}"/>
              </a:ext>
            </a:extLst>
          </p:cNvPr>
          <p:cNvSpPr>
            <a:spLocks noChangeShapeType="1"/>
          </p:cNvSpPr>
          <p:nvPr/>
        </p:nvSpPr>
        <p:spPr bwMode="auto">
          <a:xfrm>
            <a:off x="1130006" y="4192589"/>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6" name="Line 104">
            <a:extLst>
              <a:ext uri="{FF2B5EF4-FFF2-40B4-BE49-F238E27FC236}">
                <a16:creationId xmlns:a16="http://schemas.microsoft.com/office/drawing/2014/main" id="{B4AD787E-7B7B-4028-8739-4A9A82C40635}"/>
              </a:ext>
            </a:extLst>
          </p:cNvPr>
          <p:cNvSpPr>
            <a:spLocks noChangeShapeType="1"/>
          </p:cNvSpPr>
          <p:nvPr/>
        </p:nvSpPr>
        <p:spPr bwMode="auto">
          <a:xfrm>
            <a:off x="1130006" y="1281114"/>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7" name="Line 101">
            <a:extLst>
              <a:ext uri="{FF2B5EF4-FFF2-40B4-BE49-F238E27FC236}">
                <a16:creationId xmlns:a16="http://schemas.microsoft.com/office/drawing/2014/main" id="{A0D30A32-8745-47BD-BB13-DD2441EB6F86}"/>
              </a:ext>
            </a:extLst>
          </p:cNvPr>
          <p:cNvSpPr>
            <a:spLocks noChangeShapeType="1"/>
          </p:cNvSpPr>
          <p:nvPr/>
        </p:nvSpPr>
        <p:spPr bwMode="auto">
          <a:xfrm>
            <a:off x="1128420" y="6183314"/>
            <a:ext cx="4344987"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8" name="Line 101">
            <a:extLst>
              <a:ext uri="{FF2B5EF4-FFF2-40B4-BE49-F238E27FC236}">
                <a16:creationId xmlns:a16="http://schemas.microsoft.com/office/drawing/2014/main" id="{E29A4569-A9DD-4764-A4F7-1843726A9BC3}"/>
              </a:ext>
            </a:extLst>
          </p:cNvPr>
          <p:cNvSpPr>
            <a:spLocks noChangeShapeType="1"/>
          </p:cNvSpPr>
          <p:nvPr/>
        </p:nvSpPr>
        <p:spPr bwMode="auto">
          <a:xfrm>
            <a:off x="1134770" y="6348414"/>
            <a:ext cx="4344987"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9" name="Line 101">
            <a:extLst>
              <a:ext uri="{FF2B5EF4-FFF2-40B4-BE49-F238E27FC236}">
                <a16:creationId xmlns:a16="http://schemas.microsoft.com/office/drawing/2014/main" id="{2FD5C3BA-DCEA-4EB9-ABB4-83710A969B87}"/>
              </a:ext>
            </a:extLst>
          </p:cNvPr>
          <p:cNvSpPr>
            <a:spLocks noChangeShapeType="1"/>
          </p:cNvSpPr>
          <p:nvPr/>
        </p:nvSpPr>
        <p:spPr bwMode="auto">
          <a:xfrm>
            <a:off x="1131595" y="6451601"/>
            <a:ext cx="4344987"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graphicFrame>
        <p:nvGraphicFramePr>
          <p:cNvPr id="27660" name="Object 133">
            <a:extLst>
              <a:ext uri="{FF2B5EF4-FFF2-40B4-BE49-F238E27FC236}">
                <a16:creationId xmlns:a16="http://schemas.microsoft.com/office/drawing/2014/main" id="{AC950155-9A19-4B69-996B-98AAD2A5F0DB}"/>
              </a:ext>
            </a:extLst>
          </p:cNvPr>
          <p:cNvGraphicFramePr>
            <a:graphicFrameLocks noChangeAspect="1"/>
          </p:cNvGraphicFramePr>
          <p:nvPr>
            <p:extLst>
              <p:ext uri="{D42A27DB-BD31-4B8C-83A1-F6EECF244321}">
                <p14:modId xmlns:p14="http://schemas.microsoft.com/office/powerpoint/2010/main" val="1223427868"/>
              </p:ext>
            </p:extLst>
          </p:nvPr>
        </p:nvGraphicFramePr>
        <p:xfrm>
          <a:off x="712494" y="1123951"/>
          <a:ext cx="406400" cy="250825"/>
        </p:xfrm>
        <a:graphic>
          <a:graphicData uri="http://schemas.openxmlformats.org/presentationml/2006/ole">
            <mc:AlternateContent xmlns:mc="http://schemas.openxmlformats.org/markup-compatibility/2006">
              <mc:Choice xmlns:v="urn:schemas-microsoft-com:vml" Requires="v">
                <p:oleObj name="Equation" r:id="rId4" imgW="405872" imgH="177569" progId="Equation.DSMT4">
                  <p:embed/>
                </p:oleObj>
              </mc:Choice>
              <mc:Fallback>
                <p:oleObj name="Equation" r:id="rId4" imgW="405872" imgH="177569" progId="Equation.DSMT4">
                  <p:embed/>
                  <p:pic>
                    <p:nvPicPr>
                      <p:cNvPr id="27660" name="Object 133">
                        <a:extLst>
                          <a:ext uri="{FF2B5EF4-FFF2-40B4-BE49-F238E27FC236}">
                            <a16:creationId xmlns:a16="http://schemas.microsoft.com/office/drawing/2014/main" id="{AC950155-9A19-4B69-996B-98AAD2A5F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94" y="1123951"/>
                        <a:ext cx="4064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1" name="Object 3">
            <a:extLst>
              <a:ext uri="{FF2B5EF4-FFF2-40B4-BE49-F238E27FC236}">
                <a16:creationId xmlns:a16="http://schemas.microsoft.com/office/drawing/2014/main" id="{99DC10A9-1774-47D8-9612-EB9E29437E1B}"/>
              </a:ext>
            </a:extLst>
          </p:cNvPr>
          <p:cNvGraphicFramePr>
            <a:graphicFrameLocks noChangeAspect="1"/>
          </p:cNvGraphicFramePr>
          <p:nvPr>
            <p:extLst>
              <p:ext uri="{D42A27DB-BD31-4B8C-83A1-F6EECF244321}">
                <p14:modId xmlns:p14="http://schemas.microsoft.com/office/powerpoint/2010/main" val="4183732200"/>
              </p:ext>
            </p:extLst>
          </p:nvPr>
        </p:nvGraphicFramePr>
        <p:xfrm>
          <a:off x="728369" y="2949575"/>
          <a:ext cx="406400" cy="249238"/>
        </p:xfrm>
        <a:graphic>
          <a:graphicData uri="http://schemas.openxmlformats.org/presentationml/2006/ole">
            <mc:AlternateContent xmlns:mc="http://schemas.openxmlformats.org/markup-compatibility/2006">
              <mc:Choice xmlns:v="urn:schemas-microsoft-com:vml" Requires="v">
                <p:oleObj name="Equation" r:id="rId6" imgW="405872" imgH="177569" progId="Equation.DSMT4">
                  <p:embed/>
                </p:oleObj>
              </mc:Choice>
              <mc:Fallback>
                <p:oleObj name="Equation" r:id="rId6" imgW="405872" imgH="177569" progId="Equation.DSMT4">
                  <p:embed/>
                  <p:pic>
                    <p:nvPicPr>
                      <p:cNvPr id="27661" name="Object 3">
                        <a:extLst>
                          <a:ext uri="{FF2B5EF4-FFF2-40B4-BE49-F238E27FC236}">
                            <a16:creationId xmlns:a16="http://schemas.microsoft.com/office/drawing/2014/main" id="{99DC10A9-1774-47D8-9612-EB9E29437E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369" y="2949575"/>
                        <a:ext cx="4064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2" name="Object 4">
            <a:extLst>
              <a:ext uri="{FF2B5EF4-FFF2-40B4-BE49-F238E27FC236}">
                <a16:creationId xmlns:a16="http://schemas.microsoft.com/office/drawing/2014/main" id="{4E2EACA3-88CC-4D02-8884-59D1E9FAAE70}"/>
              </a:ext>
            </a:extLst>
          </p:cNvPr>
          <p:cNvGraphicFramePr>
            <a:graphicFrameLocks noChangeAspect="1"/>
          </p:cNvGraphicFramePr>
          <p:nvPr>
            <p:extLst>
              <p:ext uri="{D42A27DB-BD31-4B8C-83A1-F6EECF244321}">
                <p14:modId xmlns:p14="http://schemas.microsoft.com/office/powerpoint/2010/main" val="2495384771"/>
              </p:ext>
            </p:extLst>
          </p:nvPr>
        </p:nvGraphicFramePr>
        <p:xfrm>
          <a:off x="710906" y="4064001"/>
          <a:ext cx="419100" cy="250825"/>
        </p:xfrm>
        <a:graphic>
          <a:graphicData uri="http://schemas.openxmlformats.org/presentationml/2006/ole">
            <mc:AlternateContent xmlns:mc="http://schemas.openxmlformats.org/markup-compatibility/2006">
              <mc:Choice xmlns:v="urn:schemas-microsoft-com:vml" Requires="v">
                <p:oleObj name="Equation" r:id="rId8" imgW="418918" imgH="177723" progId="Equation.DSMT4">
                  <p:embed/>
                </p:oleObj>
              </mc:Choice>
              <mc:Fallback>
                <p:oleObj name="Equation" r:id="rId8" imgW="418918" imgH="177723" progId="Equation.DSMT4">
                  <p:embed/>
                  <p:pic>
                    <p:nvPicPr>
                      <p:cNvPr id="27662" name="Object 4">
                        <a:extLst>
                          <a:ext uri="{FF2B5EF4-FFF2-40B4-BE49-F238E27FC236}">
                            <a16:creationId xmlns:a16="http://schemas.microsoft.com/office/drawing/2014/main" id="{4E2EACA3-88CC-4D02-8884-59D1E9FAAE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906" y="4064001"/>
                        <a:ext cx="4191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3" name="Object 5">
            <a:extLst>
              <a:ext uri="{FF2B5EF4-FFF2-40B4-BE49-F238E27FC236}">
                <a16:creationId xmlns:a16="http://schemas.microsoft.com/office/drawing/2014/main" id="{CE15EEAE-ECE7-4423-BAA5-ED8757A220D3}"/>
              </a:ext>
            </a:extLst>
          </p:cNvPr>
          <p:cNvGraphicFramePr>
            <a:graphicFrameLocks noChangeAspect="1"/>
          </p:cNvGraphicFramePr>
          <p:nvPr>
            <p:extLst>
              <p:ext uri="{D42A27DB-BD31-4B8C-83A1-F6EECF244321}">
                <p14:modId xmlns:p14="http://schemas.microsoft.com/office/powerpoint/2010/main" val="3894388402"/>
              </p:ext>
            </p:extLst>
          </p:nvPr>
        </p:nvGraphicFramePr>
        <p:xfrm>
          <a:off x="731544" y="4867276"/>
          <a:ext cx="406400" cy="250825"/>
        </p:xfrm>
        <a:graphic>
          <a:graphicData uri="http://schemas.openxmlformats.org/presentationml/2006/ole">
            <mc:AlternateContent xmlns:mc="http://schemas.openxmlformats.org/markup-compatibility/2006">
              <mc:Choice xmlns:v="urn:schemas-microsoft-com:vml" Requires="v">
                <p:oleObj name="Equation" r:id="rId10" imgW="405872" imgH="177569" progId="Equation.DSMT4">
                  <p:embed/>
                </p:oleObj>
              </mc:Choice>
              <mc:Fallback>
                <p:oleObj name="Equation" r:id="rId10" imgW="405872" imgH="177569" progId="Equation.DSMT4">
                  <p:embed/>
                  <p:pic>
                    <p:nvPicPr>
                      <p:cNvPr id="27663" name="Object 5">
                        <a:extLst>
                          <a:ext uri="{FF2B5EF4-FFF2-40B4-BE49-F238E27FC236}">
                            <a16:creationId xmlns:a16="http://schemas.microsoft.com/office/drawing/2014/main" id="{CE15EEAE-ECE7-4423-BAA5-ED8757A220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44" y="4867276"/>
                        <a:ext cx="4064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4" name="Object 6">
            <a:extLst>
              <a:ext uri="{FF2B5EF4-FFF2-40B4-BE49-F238E27FC236}">
                <a16:creationId xmlns:a16="http://schemas.microsoft.com/office/drawing/2014/main" id="{F85717B5-D70E-406F-A441-8D81E3AA1F18}"/>
              </a:ext>
            </a:extLst>
          </p:cNvPr>
          <p:cNvGraphicFramePr>
            <a:graphicFrameLocks noChangeAspect="1"/>
          </p:cNvGraphicFramePr>
          <p:nvPr>
            <p:extLst>
              <p:ext uri="{D42A27DB-BD31-4B8C-83A1-F6EECF244321}">
                <p14:modId xmlns:p14="http://schemas.microsoft.com/office/powerpoint/2010/main" val="1028091889"/>
              </p:ext>
            </p:extLst>
          </p:nvPr>
        </p:nvGraphicFramePr>
        <p:xfrm>
          <a:off x="744244" y="5362575"/>
          <a:ext cx="406400" cy="249238"/>
        </p:xfrm>
        <a:graphic>
          <a:graphicData uri="http://schemas.openxmlformats.org/presentationml/2006/ole">
            <mc:AlternateContent xmlns:mc="http://schemas.openxmlformats.org/markup-compatibility/2006">
              <mc:Choice xmlns:v="urn:schemas-microsoft-com:vml" Requires="v">
                <p:oleObj name="Equation" r:id="rId12" imgW="405872" imgH="177569" progId="Equation.DSMT4">
                  <p:embed/>
                </p:oleObj>
              </mc:Choice>
              <mc:Fallback>
                <p:oleObj name="Equation" r:id="rId12" imgW="405872" imgH="177569" progId="Equation.DSMT4">
                  <p:embed/>
                  <p:pic>
                    <p:nvPicPr>
                      <p:cNvPr id="27664" name="Object 6">
                        <a:extLst>
                          <a:ext uri="{FF2B5EF4-FFF2-40B4-BE49-F238E27FC236}">
                            <a16:creationId xmlns:a16="http://schemas.microsoft.com/office/drawing/2014/main" id="{F85717B5-D70E-406F-A441-8D81E3AA1F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4244" y="5362575"/>
                        <a:ext cx="4064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5" name="Object 7">
            <a:extLst>
              <a:ext uri="{FF2B5EF4-FFF2-40B4-BE49-F238E27FC236}">
                <a16:creationId xmlns:a16="http://schemas.microsoft.com/office/drawing/2014/main" id="{2CAA2011-8CB3-4197-900E-2BFD5A572EF3}"/>
              </a:ext>
            </a:extLst>
          </p:cNvPr>
          <p:cNvGraphicFramePr>
            <a:graphicFrameLocks noChangeAspect="1"/>
          </p:cNvGraphicFramePr>
          <p:nvPr>
            <p:extLst>
              <p:ext uri="{D42A27DB-BD31-4B8C-83A1-F6EECF244321}">
                <p14:modId xmlns:p14="http://schemas.microsoft.com/office/powerpoint/2010/main" val="3462269079"/>
              </p:ext>
            </p:extLst>
          </p:nvPr>
        </p:nvGraphicFramePr>
        <p:xfrm>
          <a:off x="739481" y="5778500"/>
          <a:ext cx="419100" cy="249238"/>
        </p:xfrm>
        <a:graphic>
          <a:graphicData uri="http://schemas.openxmlformats.org/presentationml/2006/ole">
            <mc:AlternateContent xmlns:mc="http://schemas.openxmlformats.org/markup-compatibility/2006">
              <mc:Choice xmlns:v="urn:schemas-microsoft-com:vml" Requires="v">
                <p:oleObj name="Equation" r:id="rId14" imgW="418918" imgH="177723" progId="Equation.DSMT4">
                  <p:embed/>
                </p:oleObj>
              </mc:Choice>
              <mc:Fallback>
                <p:oleObj name="Equation" r:id="rId14" imgW="418918" imgH="177723" progId="Equation.DSMT4">
                  <p:embed/>
                  <p:pic>
                    <p:nvPicPr>
                      <p:cNvPr id="27665" name="Object 7">
                        <a:extLst>
                          <a:ext uri="{FF2B5EF4-FFF2-40B4-BE49-F238E27FC236}">
                            <a16:creationId xmlns:a16="http://schemas.microsoft.com/office/drawing/2014/main" id="{2CAA2011-8CB3-4197-900E-2BFD5A572E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481" y="5778500"/>
                        <a:ext cx="4191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6" name="Object 8">
            <a:extLst>
              <a:ext uri="{FF2B5EF4-FFF2-40B4-BE49-F238E27FC236}">
                <a16:creationId xmlns:a16="http://schemas.microsoft.com/office/drawing/2014/main" id="{467F1198-FD49-4343-BA92-5934CD84534B}"/>
              </a:ext>
            </a:extLst>
          </p:cNvPr>
          <p:cNvGraphicFramePr>
            <a:graphicFrameLocks noChangeAspect="1"/>
          </p:cNvGraphicFramePr>
          <p:nvPr>
            <p:extLst>
              <p:ext uri="{D42A27DB-BD31-4B8C-83A1-F6EECF244321}">
                <p14:modId xmlns:p14="http://schemas.microsoft.com/office/powerpoint/2010/main" val="142038822"/>
              </p:ext>
            </p:extLst>
          </p:nvPr>
        </p:nvGraphicFramePr>
        <p:xfrm>
          <a:off x="763294" y="6059489"/>
          <a:ext cx="406400" cy="249237"/>
        </p:xfrm>
        <a:graphic>
          <a:graphicData uri="http://schemas.openxmlformats.org/presentationml/2006/ole">
            <mc:AlternateContent xmlns:mc="http://schemas.openxmlformats.org/markup-compatibility/2006">
              <mc:Choice xmlns:v="urn:schemas-microsoft-com:vml" Requires="v">
                <p:oleObj name="Equation" r:id="rId16" imgW="405872" imgH="177569" progId="Equation.DSMT4">
                  <p:embed/>
                </p:oleObj>
              </mc:Choice>
              <mc:Fallback>
                <p:oleObj name="Equation" r:id="rId16" imgW="405872" imgH="177569" progId="Equation.DSMT4">
                  <p:embed/>
                  <p:pic>
                    <p:nvPicPr>
                      <p:cNvPr id="27666" name="Object 8">
                        <a:extLst>
                          <a:ext uri="{FF2B5EF4-FFF2-40B4-BE49-F238E27FC236}">
                            <a16:creationId xmlns:a16="http://schemas.microsoft.com/office/drawing/2014/main" id="{467F1198-FD49-4343-BA92-5934CD84534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3294" y="6059489"/>
                        <a:ext cx="406400"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7" name="Object 9">
            <a:extLst>
              <a:ext uri="{FF2B5EF4-FFF2-40B4-BE49-F238E27FC236}">
                <a16:creationId xmlns:a16="http://schemas.microsoft.com/office/drawing/2014/main" id="{FE7ADD7A-147B-4248-8F90-366DA9F21D3B}"/>
              </a:ext>
            </a:extLst>
          </p:cNvPr>
          <p:cNvGraphicFramePr>
            <a:graphicFrameLocks noChangeAspect="1"/>
          </p:cNvGraphicFramePr>
          <p:nvPr>
            <p:extLst>
              <p:ext uri="{D42A27DB-BD31-4B8C-83A1-F6EECF244321}">
                <p14:modId xmlns:p14="http://schemas.microsoft.com/office/powerpoint/2010/main" val="3628392128"/>
              </p:ext>
            </p:extLst>
          </p:nvPr>
        </p:nvGraphicFramePr>
        <p:xfrm>
          <a:off x="750594" y="6229350"/>
          <a:ext cx="419100" cy="249238"/>
        </p:xfrm>
        <a:graphic>
          <a:graphicData uri="http://schemas.openxmlformats.org/presentationml/2006/ole">
            <mc:AlternateContent xmlns:mc="http://schemas.openxmlformats.org/markup-compatibility/2006">
              <mc:Choice xmlns:v="urn:schemas-microsoft-com:vml" Requires="v">
                <p:oleObj name="Equation" r:id="rId18" imgW="418918" imgH="177723" progId="Equation.DSMT4">
                  <p:embed/>
                </p:oleObj>
              </mc:Choice>
              <mc:Fallback>
                <p:oleObj name="Equation" r:id="rId18" imgW="418918" imgH="177723" progId="Equation.DSMT4">
                  <p:embed/>
                  <p:pic>
                    <p:nvPicPr>
                      <p:cNvPr id="27667" name="Object 9">
                        <a:extLst>
                          <a:ext uri="{FF2B5EF4-FFF2-40B4-BE49-F238E27FC236}">
                            <a16:creationId xmlns:a16="http://schemas.microsoft.com/office/drawing/2014/main" id="{FE7ADD7A-147B-4248-8F90-366DA9F21D3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0594" y="6229350"/>
                        <a:ext cx="4191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8" name="Object 10">
            <a:extLst>
              <a:ext uri="{FF2B5EF4-FFF2-40B4-BE49-F238E27FC236}">
                <a16:creationId xmlns:a16="http://schemas.microsoft.com/office/drawing/2014/main" id="{3EA1627F-0526-4AF8-AA58-482AD451DA0E}"/>
              </a:ext>
            </a:extLst>
          </p:cNvPr>
          <p:cNvGraphicFramePr>
            <a:graphicFrameLocks noChangeAspect="1"/>
          </p:cNvGraphicFramePr>
          <p:nvPr>
            <p:extLst>
              <p:ext uri="{D42A27DB-BD31-4B8C-83A1-F6EECF244321}">
                <p14:modId xmlns:p14="http://schemas.microsoft.com/office/powerpoint/2010/main" val="3523388543"/>
              </p:ext>
            </p:extLst>
          </p:nvPr>
        </p:nvGraphicFramePr>
        <p:xfrm>
          <a:off x="756944" y="6408739"/>
          <a:ext cx="381000" cy="250825"/>
        </p:xfrm>
        <a:graphic>
          <a:graphicData uri="http://schemas.openxmlformats.org/presentationml/2006/ole">
            <mc:AlternateContent xmlns:mc="http://schemas.openxmlformats.org/markup-compatibility/2006">
              <mc:Choice xmlns:v="urn:schemas-microsoft-com:vml" Requires="v">
                <p:oleObj name="Equation" r:id="rId20" imgW="380670" imgH="177646" progId="Equation.DSMT4">
                  <p:embed/>
                </p:oleObj>
              </mc:Choice>
              <mc:Fallback>
                <p:oleObj name="Equation" r:id="rId20" imgW="380670" imgH="177646" progId="Equation.DSMT4">
                  <p:embed/>
                  <p:pic>
                    <p:nvPicPr>
                      <p:cNvPr id="27668" name="Object 10">
                        <a:extLst>
                          <a:ext uri="{FF2B5EF4-FFF2-40B4-BE49-F238E27FC236}">
                            <a16:creationId xmlns:a16="http://schemas.microsoft.com/office/drawing/2014/main" id="{3EA1627F-0526-4AF8-AA58-482AD451DA0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944" y="6408739"/>
                        <a:ext cx="3810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2" name="Right Brace 151">
            <a:extLst>
              <a:ext uri="{FF2B5EF4-FFF2-40B4-BE49-F238E27FC236}">
                <a16:creationId xmlns:a16="http://schemas.microsoft.com/office/drawing/2014/main" id="{C15246CA-B4AB-48C4-8307-BEF310721A99}"/>
              </a:ext>
            </a:extLst>
          </p:cNvPr>
          <p:cNvSpPr/>
          <p:nvPr/>
        </p:nvSpPr>
        <p:spPr>
          <a:xfrm>
            <a:off x="5501981" y="1277938"/>
            <a:ext cx="300038" cy="1822450"/>
          </a:xfrm>
          <a:prstGeom prst="rightBrace">
            <a:avLst>
              <a:gd name="adj1" fmla="val 6715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53" name="Right Brace 152">
            <a:extLst>
              <a:ext uri="{FF2B5EF4-FFF2-40B4-BE49-F238E27FC236}">
                <a16:creationId xmlns:a16="http://schemas.microsoft.com/office/drawing/2014/main" id="{FBB63411-0D1F-4B21-A913-64E19EE92762}"/>
              </a:ext>
            </a:extLst>
          </p:cNvPr>
          <p:cNvSpPr/>
          <p:nvPr/>
        </p:nvSpPr>
        <p:spPr>
          <a:xfrm>
            <a:off x="5501981" y="3122614"/>
            <a:ext cx="261938" cy="1031875"/>
          </a:xfrm>
          <a:prstGeom prst="rightBrace">
            <a:avLst>
              <a:gd name="adj1" fmla="val 6715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54" name="Right Brace 153">
            <a:extLst>
              <a:ext uri="{FF2B5EF4-FFF2-40B4-BE49-F238E27FC236}">
                <a16:creationId xmlns:a16="http://schemas.microsoft.com/office/drawing/2014/main" id="{34BCDFC0-1333-49F6-B1CF-DEEF1EC1A434}"/>
              </a:ext>
            </a:extLst>
          </p:cNvPr>
          <p:cNvSpPr/>
          <p:nvPr/>
        </p:nvSpPr>
        <p:spPr>
          <a:xfrm>
            <a:off x="5528969" y="4192588"/>
            <a:ext cx="220662" cy="806450"/>
          </a:xfrm>
          <a:prstGeom prst="rightBrace">
            <a:avLst>
              <a:gd name="adj1" fmla="val 6715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55" name="TextBox 154">
            <a:extLst>
              <a:ext uri="{FF2B5EF4-FFF2-40B4-BE49-F238E27FC236}">
                <a16:creationId xmlns:a16="http://schemas.microsoft.com/office/drawing/2014/main" id="{AA762DAB-407F-4D34-BEB9-6C6C9BD7E9F0}"/>
              </a:ext>
            </a:extLst>
          </p:cNvPr>
          <p:cNvSpPr txBox="1">
            <a:spLocks noChangeArrowheads="1"/>
          </p:cNvSpPr>
          <p:nvPr/>
        </p:nvSpPr>
        <p:spPr bwMode="auto">
          <a:xfrm>
            <a:off x="5733757" y="1949450"/>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Great</a:t>
            </a:r>
          </a:p>
        </p:txBody>
      </p:sp>
      <p:sp>
        <p:nvSpPr>
          <p:cNvPr id="156" name="TextBox 155">
            <a:extLst>
              <a:ext uri="{FF2B5EF4-FFF2-40B4-BE49-F238E27FC236}">
                <a16:creationId xmlns:a16="http://schemas.microsoft.com/office/drawing/2014/main" id="{4F7F4415-D506-4B3B-BA5F-E2C56A8D7B2A}"/>
              </a:ext>
            </a:extLst>
          </p:cNvPr>
          <p:cNvSpPr txBox="1">
            <a:spLocks noChangeArrowheads="1"/>
          </p:cNvSpPr>
          <p:nvPr/>
        </p:nvSpPr>
        <p:spPr bwMode="auto">
          <a:xfrm>
            <a:off x="5708357" y="3390900"/>
            <a:ext cx="817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Major</a:t>
            </a:r>
          </a:p>
        </p:txBody>
      </p:sp>
      <p:sp>
        <p:nvSpPr>
          <p:cNvPr id="157" name="TextBox 156">
            <a:extLst>
              <a:ext uri="{FF2B5EF4-FFF2-40B4-BE49-F238E27FC236}">
                <a16:creationId xmlns:a16="http://schemas.microsoft.com/office/drawing/2014/main" id="{7779099C-70C7-48D4-93A4-E24594BB8FDC}"/>
              </a:ext>
            </a:extLst>
          </p:cNvPr>
          <p:cNvSpPr txBox="1">
            <a:spLocks noChangeArrowheads="1"/>
          </p:cNvSpPr>
          <p:nvPr/>
        </p:nvSpPr>
        <p:spPr bwMode="auto">
          <a:xfrm>
            <a:off x="5697245" y="4333875"/>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Strong</a:t>
            </a:r>
          </a:p>
        </p:txBody>
      </p:sp>
      <p:sp>
        <p:nvSpPr>
          <p:cNvPr id="158" name="TextBox 157">
            <a:extLst>
              <a:ext uri="{FF2B5EF4-FFF2-40B4-BE49-F238E27FC236}">
                <a16:creationId xmlns:a16="http://schemas.microsoft.com/office/drawing/2014/main" id="{506D3359-5D5F-4585-B3D6-5EA7340D76C9}"/>
              </a:ext>
            </a:extLst>
          </p:cNvPr>
          <p:cNvSpPr txBox="1">
            <a:spLocks noChangeArrowheads="1"/>
          </p:cNvSpPr>
          <p:nvPr/>
        </p:nvSpPr>
        <p:spPr bwMode="auto">
          <a:xfrm>
            <a:off x="5427370" y="5126039"/>
            <a:ext cx="10326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500"/>
              <a:t>Moderate</a:t>
            </a:r>
          </a:p>
        </p:txBody>
      </p:sp>
      <p:sp>
        <p:nvSpPr>
          <p:cNvPr id="159" name="TextBox 158">
            <a:extLst>
              <a:ext uri="{FF2B5EF4-FFF2-40B4-BE49-F238E27FC236}">
                <a16:creationId xmlns:a16="http://schemas.microsoft.com/office/drawing/2014/main" id="{5288D9BA-4C9F-41B6-881C-EDE24DD7769B}"/>
              </a:ext>
            </a:extLst>
          </p:cNvPr>
          <p:cNvSpPr txBox="1">
            <a:spLocks noChangeArrowheads="1"/>
          </p:cNvSpPr>
          <p:nvPr/>
        </p:nvSpPr>
        <p:spPr bwMode="auto">
          <a:xfrm>
            <a:off x="5443245" y="5510214"/>
            <a:ext cx="7072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500"/>
              <a:t>Small</a:t>
            </a:r>
          </a:p>
        </p:txBody>
      </p:sp>
      <p:sp>
        <p:nvSpPr>
          <p:cNvPr id="160" name="TextBox 159">
            <a:extLst>
              <a:ext uri="{FF2B5EF4-FFF2-40B4-BE49-F238E27FC236}">
                <a16:creationId xmlns:a16="http://schemas.microsoft.com/office/drawing/2014/main" id="{5189C8C4-9039-42D2-BFC3-B3005BC7312C}"/>
              </a:ext>
            </a:extLst>
          </p:cNvPr>
          <p:cNvSpPr txBox="1">
            <a:spLocks noChangeArrowheads="1"/>
          </p:cNvSpPr>
          <p:nvPr/>
        </p:nvSpPr>
        <p:spPr bwMode="auto">
          <a:xfrm>
            <a:off x="5430544" y="5819776"/>
            <a:ext cx="7248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500"/>
              <a:t>Minor</a:t>
            </a:r>
          </a:p>
        </p:txBody>
      </p:sp>
      <p:sp>
        <p:nvSpPr>
          <p:cNvPr id="162" name="Oval 161">
            <a:extLst>
              <a:ext uri="{FF2B5EF4-FFF2-40B4-BE49-F238E27FC236}">
                <a16:creationId xmlns:a16="http://schemas.microsoft.com/office/drawing/2014/main" id="{877D4865-7166-45F4-9BF8-7BCC9294FA6A}"/>
              </a:ext>
            </a:extLst>
          </p:cNvPr>
          <p:cNvSpPr/>
          <p:nvPr/>
        </p:nvSpPr>
        <p:spPr>
          <a:xfrm>
            <a:off x="4839995" y="1892300"/>
            <a:ext cx="141287" cy="14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64" name="Rectangle 163">
            <a:extLst>
              <a:ext uri="{FF2B5EF4-FFF2-40B4-BE49-F238E27FC236}">
                <a16:creationId xmlns:a16="http://schemas.microsoft.com/office/drawing/2014/main" id="{40427841-3712-4EB8-BDE8-46706EE003D0}"/>
              </a:ext>
            </a:extLst>
          </p:cNvPr>
          <p:cNvSpPr>
            <a:spLocks noChangeArrowheads="1"/>
          </p:cNvSpPr>
          <p:nvPr/>
        </p:nvSpPr>
        <p:spPr bwMode="auto">
          <a:xfrm>
            <a:off x="2428581" y="1454151"/>
            <a:ext cx="271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Valparaiso, Chile 1906</a:t>
            </a:r>
          </a:p>
          <a:p>
            <a:pPr eaLnBrk="1" hangingPunct="1">
              <a:spcBef>
                <a:spcPct val="0"/>
              </a:spcBef>
              <a:buClrTx/>
              <a:buSzTx/>
              <a:buFontTx/>
              <a:buNone/>
            </a:pPr>
            <a:r>
              <a:rPr lang="en-CA" altLang="en-US" sz="1800"/>
              <a:t>8.6  Deaths: 22,000</a:t>
            </a:r>
          </a:p>
        </p:txBody>
      </p:sp>
      <p:sp>
        <p:nvSpPr>
          <p:cNvPr id="165" name="Rectangle 164">
            <a:extLst>
              <a:ext uri="{FF2B5EF4-FFF2-40B4-BE49-F238E27FC236}">
                <a16:creationId xmlns:a16="http://schemas.microsoft.com/office/drawing/2014/main" id="{6E24D0D8-138A-4C6D-9493-DCBD96F6189A}"/>
              </a:ext>
            </a:extLst>
          </p:cNvPr>
          <p:cNvSpPr>
            <a:spLocks noChangeArrowheads="1"/>
          </p:cNvSpPr>
          <p:nvPr/>
        </p:nvSpPr>
        <p:spPr bwMode="auto">
          <a:xfrm>
            <a:off x="2144420" y="3222626"/>
            <a:ext cx="2427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1908 Messina, Italy</a:t>
            </a:r>
          </a:p>
          <a:p>
            <a:pPr eaLnBrk="1" hangingPunct="1">
              <a:spcBef>
                <a:spcPct val="0"/>
              </a:spcBef>
              <a:buClrTx/>
              <a:buSzTx/>
              <a:buFontTx/>
              <a:buNone/>
            </a:pPr>
            <a:r>
              <a:rPr lang="en-CA" altLang="en-US" sz="1800"/>
              <a:t>7.5  Deaths: 83,000</a:t>
            </a:r>
          </a:p>
        </p:txBody>
      </p:sp>
      <p:sp>
        <p:nvSpPr>
          <p:cNvPr id="166" name="Oval 165">
            <a:extLst>
              <a:ext uri="{FF2B5EF4-FFF2-40B4-BE49-F238E27FC236}">
                <a16:creationId xmlns:a16="http://schemas.microsoft.com/office/drawing/2014/main" id="{1AA08EB1-FBD6-4ABC-B532-289E072B8BC3}"/>
              </a:ext>
            </a:extLst>
          </p:cNvPr>
          <p:cNvSpPr/>
          <p:nvPr/>
        </p:nvSpPr>
        <p:spPr>
          <a:xfrm>
            <a:off x="4330406" y="3605214"/>
            <a:ext cx="141288" cy="141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67" name="Rectangle 166">
            <a:extLst>
              <a:ext uri="{FF2B5EF4-FFF2-40B4-BE49-F238E27FC236}">
                <a16:creationId xmlns:a16="http://schemas.microsoft.com/office/drawing/2014/main" id="{90365354-E766-43B6-A6AF-5373791516CC}"/>
              </a:ext>
            </a:extLst>
          </p:cNvPr>
          <p:cNvSpPr>
            <a:spLocks noChangeArrowheads="1"/>
          </p:cNvSpPr>
          <p:nvPr/>
        </p:nvSpPr>
        <p:spPr bwMode="auto">
          <a:xfrm>
            <a:off x="2458744" y="2608263"/>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2001 Gujarat, India</a:t>
            </a:r>
          </a:p>
          <a:p>
            <a:pPr eaLnBrk="1" hangingPunct="1">
              <a:spcBef>
                <a:spcPct val="0"/>
              </a:spcBef>
              <a:buClrTx/>
              <a:buSzTx/>
              <a:buFontTx/>
              <a:buNone/>
            </a:pPr>
            <a:r>
              <a:rPr lang="en-CA" altLang="en-US" sz="1800"/>
              <a:t>7.7 Deaths: 20,085</a:t>
            </a:r>
          </a:p>
        </p:txBody>
      </p:sp>
      <p:sp>
        <p:nvSpPr>
          <p:cNvPr id="168" name="Oval 167">
            <a:extLst>
              <a:ext uri="{FF2B5EF4-FFF2-40B4-BE49-F238E27FC236}">
                <a16:creationId xmlns:a16="http://schemas.microsoft.com/office/drawing/2014/main" id="{46B82A4E-3216-4ECC-984A-17DBE65D505D}"/>
              </a:ext>
            </a:extLst>
          </p:cNvPr>
          <p:cNvSpPr/>
          <p:nvPr/>
        </p:nvSpPr>
        <p:spPr>
          <a:xfrm>
            <a:off x="4466931" y="3236914"/>
            <a:ext cx="141288"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69" name="Oval 168">
            <a:extLst>
              <a:ext uri="{FF2B5EF4-FFF2-40B4-BE49-F238E27FC236}">
                <a16:creationId xmlns:a16="http://schemas.microsoft.com/office/drawing/2014/main" id="{6FD8077E-1A9D-4A80-935D-598F7D8EC266}"/>
              </a:ext>
            </a:extLst>
          </p:cNvPr>
          <p:cNvSpPr/>
          <p:nvPr/>
        </p:nvSpPr>
        <p:spPr>
          <a:xfrm>
            <a:off x="3315995" y="5429250"/>
            <a:ext cx="141287" cy="14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0" name="Rectangle 169">
            <a:hlinkClick r:id="rId22" action="ppaction://hlinksldjump"/>
            <a:extLst>
              <a:ext uri="{FF2B5EF4-FFF2-40B4-BE49-F238E27FC236}">
                <a16:creationId xmlns:a16="http://schemas.microsoft.com/office/drawing/2014/main" id="{8608550E-AC79-4D40-AFD2-37576DC6A597}"/>
              </a:ext>
            </a:extLst>
          </p:cNvPr>
          <p:cNvSpPr>
            <a:spLocks noChangeArrowheads="1"/>
          </p:cNvSpPr>
          <p:nvPr/>
        </p:nvSpPr>
        <p:spPr bwMode="auto">
          <a:xfrm>
            <a:off x="1728495" y="4999038"/>
            <a:ext cx="1614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Hiroshima </a:t>
            </a:r>
            <a:br>
              <a:rPr lang="en-CA" altLang="en-US" sz="1800"/>
            </a:br>
            <a:r>
              <a:rPr lang="en-CA" altLang="en-US" sz="1800"/>
              <a:t>Atomic Bomb</a:t>
            </a:r>
          </a:p>
        </p:txBody>
      </p:sp>
      <p:sp>
        <p:nvSpPr>
          <p:cNvPr id="171" name="Oval 170">
            <a:extLst>
              <a:ext uri="{FF2B5EF4-FFF2-40B4-BE49-F238E27FC236}">
                <a16:creationId xmlns:a16="http://schemas.microsoft.com/office/drawing/2014/main" id="{1D19287E-AB3B-4411-B7FE-EB11BEAD04AC}"/>
              </a:ext>
            </a:extLst>
          </p:cNvPr>
          <p:cNvSpPr/>
          <p:nvPr/>
        </p:nvSpPr>
        <p:spPr>
          <a:xfrm>
            <a:off x="5119395" y="530226"/>
            <a:ext cx="141287"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2" name="Rectangle 171">
            <a:hlinkClick r:id="rId23"/>
            <a:extLst>
              <a:ext uri="{FF2B5EF4-FFF2-40B4-BE49-F238E27FC236}">
                <a16:creationId xmlns:a16="http://schemas.microsoft.com/office/drawing/2014/main" id="{F4BB8FE9-BCB8-4DFD-BBDB-1A26AED53448}"/>
              </a:ext>
            </a:extLst>
          </p:cNvPr>
          <p:cNvSpPr>
            <a:spLocks noChangeArrowheads="1"/>
          </p:cNvSpPr>
          <p:nvPr/>
        </p:nvSpPr>
        <p:spPr bwMode="auto">
          <a:xfrm>
            <a:off x="2990556" y="107951"/>
            <a:ext cx="271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Valdivia Earthquake (Chile) 1960 - 9.5</a:t>
            </a:r>
          </a:p>
        </p:txBody>
      </p:sp>
      <p:sp>
        <p:nvSpPr>
          <p:cNvPr id="173" name="Oval 172">
            <a:extLst>
              <a:ext uri="{FF2B5EF4-FFF2-40B4-BE49-F238E27FC236}">
                <a16:creationId xmlns:a16="http://schemas.microsoft.com/office/drawing/2014/main" id="{A677FD06-40EA-4419-9EB9-D4236D203D4D}"/>
              </a:ext>
            </a:extLst>
          </p:cNvPr>
          <p:cNvSpPr/>
          <p:nvPr/>
        </p:nvSpPr>
        <p:spPr>
          <a:xfrm>
            <a:off x="1514181" y="6369051"/>
            <a:ext cx="141288"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4" name="Rectangle 173">
            <a:extLst>
              <a:ext uri="{FF2B5EF4-FFF2-40B4-BE49-F238E27FC236}">
                <a16:creationId xmlns:a16="http://schemas.microsoft.com/office/drawing/2014/main" id="{0926E418-F544-4625-8281-37E65199B357}"/>
              </a:ext>
            </a:extLst>
          </p:cNvPr>
          <p:cNvSpPr>
            <a:spLocks noChangeArrowheads="1"/>
          </p:cNvSpPr>
          <p:nvPr/>
        </p:nvSpPr>
        <p:spPr bwMode="auto">
          <a:xfrm>
            <a:off x="1250657" y="5751513"/>
            <a:ext cx="1744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Construction </a:t>
            </a:r>
          </a:p>
          <a:p>
            <a:pPr eaLnBrk="1" hangingPunct="1">
              <a:spcBef>
                <a:spcPct val="0"/>
              </a:spcBef>
              <a:buClrTx/>
              <a:buSzTx/>
              <a:buFontTx/>
              <a:buNone/>
            </a:pPr>
            <a:r>
              <a:rPr lang="en-CA" altLang="en-US" sz="1800"/>
              <a:t>Site Blast</a:t>
            </a:r>
          </a:p>
        </p:txBody>
      </p:sp>
      <p:sp>
        <p:nvSpPr>
          <p:cNvPr id="175" name="Freeform 131">
            <a:extLst>
              <a:ext uri="{FF2B5EF4-FFF2-40B4-BE49-F238E27FC236}">
                <a16:creationId xmlns:a16="http://schemas.microsoft.com/office/drawing/2014/main" id="{258CAAF6-FA1F-42DA-9786-60AB80F9D24A}"/>
              </a:ext>
            </a:extLst>
          </p:cNvPr>
          <p:cNvSpPr>
            <a:spLocks/>
          </p:cNvSpPr>
          <p:nvPr/>
        </p:nvSpPr>
        <p:spPr bwMode="auto">
          <a:xfrm>
            <a:off x="1137945" y="63500"/>
            <a:ext cx="4162425" cy="6477000"/>
          </a:xfrm>
          <a:custGeom>
            <a:avLst/>
            <a:gdLst>
              <a:gd name="T0" fmla="*/ 2147483646 w 978"/>
              <a:gd name="T1" fmla="*/ 2147483646 h 484"/>
              <a:gd name="T2" fmla="*/ 2147483646 w 978"/>
              <a:gd name="T3" fmla="*/ 2147483646 h 484"/>
              <a:gd name="T4" fmla="*/ 2147483646 w 978"/>
              <a:gd name="T5" fmla="*/ 2147483646 h 484"/>
              <a:gd name="T6" fmla="*/ 2147483646 w 978"/>
              <a:gd name="T7" fmla="*/ 2147483646 h 484"/>
              <a:gd name="T8" fmla="*/ 2147483646 w 978"/>
              <a:gd name="T9" fmla="*/ 2147483646 h 484"/>
              <a:gd name="T10" fmla="*/ 2147483646 w 978"/>
              <a:gd name="T11" fmla="*/ 2147483646 h 484"/>
              <a:gd name="T12" fmla="*/ 2147483646 w 978"/>
              <a:gd name="T13" fmla="*/ 2147483646 h 484"/>
              <a:gd name="T14" fmla="*/ 2147483646 w 978"/>
              <a:gd name="T15" fmla="*/ 2147483646 h 484"/>
              <a:gd name="T16" fmla="*/ 2147483646 w 978"/>
              <a:gd name="T17" fmla="*/ 2147483646 h 484"/>
              <a:gd name="T18" fmla="*/ 2147483646 w 978"/>
              <a:gd name="T19" fmla="*/ 2147483646 h 484"/>
              <a:gd name="T20" fmla="*/ 2147483646 w 978"/>
              <a:gd name="T21" fmla="*/ 2147483646 h 484"/>
              <a:gd name="T22" fmla="*/ 2147483646 w 978"/>
              <a:gd name="T23" fmla="*/ 2147483646 h 484"/>
              <a:gd name="T24" fmla="*/ 2147483646 w 978"/>
              <a:gd name="T25" fmla="*/ 2147483646 h 484"/>
              <a:gd name="T26" fmla="*/ 2147483646 w 978"/>
              <a:gd name="T27" fmla="*/ 2147483646 h 484"/>
              <a:gd name="T28" fmla="*/ 2147483646 w 978"/>
              <a:gd name="T29" fmla="*/ 2147483646 h 484"/>
              <a:gd name="T30" fmla="*/ 2147483646 w 978"/>
              <a:gd name="T31" fmla="*/ 2147483646 h 484"/>
              <a:gd name="T32" fmla="*/ 2147483646 w 978"/>
              <a:gd name="T33" fmla="*/ 2147483646 h 484"/>
              <a:gd name="T34" fmla="*/ 2147483646 w 978"/>
              <a:gd name="T35" fmla="*/ 2147483646 h 484"/>
              <a:gd name="T36" fmla="*/ 2147483646 w 978"/>
              <a:gd name="T37" fmla="*/ 2147483646 h 484"/>
              <a:gd name="T38" fmla="*/ 2147483646 w 978"/>
              <a:gd name="T39" fmla="*/ 2147483646 h 484"/>
              <a:gd name="T40" fmla="*/ 2147483646 w 978"/>
              <a:gd name="T41" fmla="*/ 2147483646 h 484"/>
              <a:gd name="T42" fmla="*/ 2147483646 w 978"/>
              <a:gd name="T43" fmla="*/ 2147483646 h 484"/>
              <a:gd name="T44" fmla="*/ 2147483646 w 978"/>
              <a:gd name="T45" fmla="*/ 2147483646 h 484"/>
              <a:gd name="T46" fmla="*/ 2147483646 w 978"/>
              <a:gd name="T47" fmla="*/ 2147483646 h 484"/>
              <a:gd name="T48" fmla="*/ 2147483646 w 978"/>
              <a:gd name="T49" fmla="*/ 2147483646 h 484"/>
              <a:gd name="T50" fmla="*/ 2147483646 w 978"/>
              <a:gd name="T51" fmla="*/ 2147483646 h 484"/>
              <a:gd name="T52" fmla="*/ 2147483646 w 978"/>
              <a:gd name="T53" fmla="*/ 2147483646 h 484"/>
              <a:gd name="T54" fmla="*/ 2147483646 w 978"/>
              <a:gd name="T55" fmla="*/ 2147483646 h 484"/>
              <a:gd name="T56" fmla="*/ 2147483646 w 978"/>
              <a:gd name="T57" fmla="*/ 2147483646 h 484"/>
              <a:gd name="T58" fmla="*/ 2147483646 w 978"/>
              <a:gd name="T59" fmla="*/ 2147483646 h 484"/>
              <a:gd name="T60" fmla="*/ 2147483646 w 978"/>
              <a:gd name="T61" fmla="*/ 2147483646 h 484"/>
              <a:gd name="T62" fmla="*/ 2147483646 w 978"/>
              <a:gd name="T63" fmla="*/ 2147483646 h 484"/>
              <a:gd name="T64" fmla="*/ 2147483646 w 978"/>
              <a:gd name="T65" fmla="*/ 2147483646 h 484"/>
              <a:gd name="T66" fmla="*/ 2147483646 w 978"/>
              <a:gd name="T67" fmla="*/ 2147483646 h 484"/>
              <a:gd name="T68" fmla="*/ 2147483646 w 978"/>
              <a:gd name="T69" fmla="*/ 2147483646 h 484"/>
              <a:gd name="T70" fmla="*/ 2147483646 w 978"/>
              <a:gd name="T71" fmla="*/ 2147483646 h 484"/>
              <a:gd name="T72" fmla="*/ 2147483646 w 978"/>
              <a:gd name="T73" fmla="*/ 2147483646 h 484"/>
              <a:gd name="T74" fmla="*/ 2147483646 w 978"/>
              <a:gd name="T75" fmla="*/ 2147483646 h 484"/>
              <a:gd name="T76" fmla="*/ 2147483646 w 978"/>
              <a:gd name="T77" fmla="*/ 2147483646 h 484"/>
              <a:gd name="T78" fmla="*/ 2147483646 w 978"/>
              <a:gd name="T79" fmla="*/ 2147483646 h 484"/>
              <a:gd name="T80" fmla="*/ 2147483646 w 978"/>
              <a:gd name="T81" fmla="*/ 2147483646 h 484"/>
              <a:gd name="T82" fmla="*/ 2147483646 w 978"/>
              <a:gd name="T83" fmla="*/ 2147483646 h 484"/>
              <a:gd name="T84" fmla="*/ 2147483646 w 978"/>
              <a:gd name="T85" fmla="*/ 2147483646 h 484"/>
              <a:gd name="T86" fmla="*/ 2147483646 w 978"/>
              <a:gd name="T87" fmla="*/ 2147483646 h 484"/>
              <a:gd name="T88" fmla="*/ 2147483646 w 978"/>
              <a:gd name="T89" fmla="*/ 2147483646 h 484"/>
              <a:gd name="T90" fmla="*/ 2147483646 w 978"/>
              <a:gd name="T91" fmla="*/ 2147483646 h 484"/>
              <a:gd name="T92" fmla="*/ 2147483646 w 978"/>
              <a:gd name="T93" fmla="*/ 2147483646 h 484"/>
              <a:gd name="T94" fmla="*/ 2147483646 w 978"/>
              <a:gd name="T95" fmla="*/ 2147483646 h 484"/>
              <a:gd name="T96" fmla="*/ 2147483646 w 978"/>
              <a:gd name="T97" fmla="*/ 2147483646 h 484"/>
              <a:gd name="T98" fmla="*/ 2147483646 w 978"/>
              <a:gd name="T99" fmla="*/ 2147483646 h 484"/>
              <a:gd name="T100" fmla="*/ 2147483646 w 978"/>
              <a:gd name="T101" fmla="*/ 2147483646 h 484"/>
              <a:gd name="T102" fmla="*/ 2147483646 w 978"/>
              <a:gd name="T103" fmla="*/ 2147483646 h 484"/>
              <a:gd name="T104" fmla="*/ 2147483646 w 978"/>
              <a:gd name="T105" fmla="*/ 2147483646 h 484"/>
              <a:gd name="T106" fmla="*/ 2147483646 w 978"/>
              <a:gd name="T107" fmla="*/ 2147483646 h 484"/>
              <a:gd name="T108" fmla="*/ 2147483646 w 978"/>
              <a:gd name="T109" fmla="*/ 2147483646 h 484"/>
              <a:gd name="T110" fmla="*/ 2147483646 w 978"/>
              <a:gd name="T111" fmla="*/ 2147483646 h 484"/>
              <a:gd name="T112" fmla="*/ 2147483646 w 978"/>
              <a:gd name="T113" fmla="*/ 2147483646 h 484"/>
              <a:gd name="T114" fmla="*/ 2147483646 w 978"/>
              <a:gd name="T115" fmla="*/ 2147483646 h 484"/>
              <a:gd name="T116" fmla="*/ 2147483646 w 978"/>
              <a:gd name="T117" fmla="*/ 2147483646 h 484"/>
              <a:gd name="T118" fmla="*/ 2147483646 w 978"/>
              <a:gd name="T119" fmla="*/ 2147483646 h 484"/>
              <a:gd name="T120" fmla="*/ 2147483646 w 978"/>
              <a:gd name="T121" fmla="*/ 2147483646 h 4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8"/>
              <a:gd name="T184" fmla="*/ 0 h 484"/>
              <a:gd name="T185" fmla="*/ 978 w 978"/>
              <a:gd name="T186" fmla="*/ 484 h 4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8" h="484">
                <a:moveTo>
                  <a:pt x="0" y="484"/>
                </a:moveTo>
                <a:lnTo>
                  <a:pt x="2" y="484"/>
                </a:lnTo>
                <a:lnTo>
                  <a:pt x="4" y="483"/>
                </a:lnTo>
                <a:lnTo>
                  <a:pt x="6" y="483"/>
                </a:lnTo>
                <a:lnTo>
                  <a:pt x="8" y="483"/>
                </a:lnTo>
                <a:lnTo>
                  <a:pt x="10" y="483"/>
                </a:lnTo>
                <a:lnTo>
                  <a:pt x="12" y="483"/>
                </a:lnTo>
                <a:lnTo>
                  <a:pt x="14" y="483"/>
                </a:lnTo>
                <a:lnTo>
                  <a:pt x="16" y="483"/>
                </a:lnTo>
                <a:lnTo>
                  <a:pt x="18" y="483"/>
                </a:lnTo>
                <a:lnTo>
                  <a:pt x="20" y="483"/>
                </a:lnTo>
                <a:lnTo>
                  <a:pt x="22" y="483"/>
                </a:lnTo>
                <a:lnTo>
                  <a:pt x="24" y="483"/>
                </a:lnTo>
                <a:lnTo>
                  <a:pt x="26" y="482"/>
                </a:lnTo>
                <a:lnTo>
                  <a:pt x="28" y="482"/>
                </a:lnTo>
                <a:lnTo>
                  <a:pt x="30" y="482"/>
                </a:lnTo>
                <a:lnTo>
                  <a:pt x="32" y="482"/>
                </a:lnTo>
                <a:lnTo>
                  <a:pt x="34" y="482"/>
                </a:lnTo>
                <a:lnTo>
                  <a:pt x="36" y="482"/>
                </a:lnTo>
                <a:lnTo>
                  <a:pt x="38" y="482"/>
                </a:lnTo>
                <a:lnTo>
                  <a:pt x="40" y="482"/>
                </a:lnTo>
                <a:lnTo>
                  <a:pt x="42" y="482"/>
                </a:lnTo>
                <a:lnTo>
                  <a:pt x="44" y="481"/>
                </a:lnTo>
                <a:lnTo>
                  <a:pt x="46" y="481"/>
                </a:lnTo>
                <a:lnTo>
                  <a:pt x="48" y="481"/>
                </a:lnTo>
                <a:lnTo>
                  <a:pt x="50" y="481"/>
                </a:lnTo>
                <a:lnTo>
                  <a:pt x="52" y="481"/>
                </a:lnTo>
                <a:lnTo>
                  <a:pt x="54" y="481"/>
                </a:lnTo>
                <a:lnTo>
                  <a:pt x="56" y="481"/>
                </a:lnTo>
                <a:lnTo>
                  <a:pt x="58" y="481"/>
                </a:lnTo>
                <a:lnTo>
                  <a:pt x="60" y="481"/>
                </a:lnTo>
                <a:lnTo>
                  <a:pt x="62" y="480"/>
                </a:lnTo>
                <a:lnTo>
                  <a:pt x="64" y="480"/>
                </a:lnTo>
                <a:lnTo>
                  <a:pt x="66" y="480"/>
                </a:lnTo>
                <a:lnTo>
                  <a:pt x="68" y="480"/>
                </a:lnTo>
                <a:lnTo>
                  <a:pt x="70" y="480"/>
                </a:lnTo>
                <a:lnTo>
                  <a:pt x="72" y="480"/>
                </a:lnTo>
                <a:lnTo>
                  <a:pt x="74" y="480"/>
                </a:lnTo>
                <a:lnTo>
                  <a:pt x="76" y="480"/>
                </a:lnTo>
                <a:lnTo>
                  <a:pt x="78" y="479"/>
                </a:lnTo>
                <a:lnTo>
                  <a:pt x="80" y="479"/>
                </a:lnTo>
                <a:lnTo>
                  <a:pt x="82" y="479"/>
                </a:lnTo>
                <a:lnTo>
                  <a:pt x="84" y="479"/>
                </a:lnTo>
                <a:lnTo>
                  <a:pt x="86" y="479"/>
                </a:lnTo>
                <a:lnTo>
                  <a:pt x="88" y="479"/>
                </a:lnTo>
                <a:lnTo>
                  <a:pt x="90" y="479"/>
                </a:lnTo>
                <a:lnTo>
                  <a:pt x="92" y="479"/>
                </a:lnTo>
                <a:lnTo>
                  <a:pt x="94" y="478"/>
                </a:lnTo>
                <a:lnTo>
                  <a:pt x="96" y="478"/>
                </a:lnTo>
                <a:lnTo>
                  <a:pt x="98" y="478"/>
                </a:lnTo>
                <a:lnTo>
                  <a:pt x="100" y="478"/>
                </a:lnTo>
                <a:lnTo>
                  <a:pt x="102" y="478"/>
                </a:lnTo>
                <a:lnTo>
                  <a:pt x="104" y="478"/>
                </a:lnTo>
                <a:lnTo>
                  <a:pt x="106" y="478"/>
                </a:lnTo>
                <a:lnTo>
                  <a:pt x="108" y="477"/>
                </a:lnTo>
                <a:lnTo>
                  <a:pt x="110" y="477"/>
                </a:lnTo>
                <a:lnTo>
                  <a:pt x="112" y="477"/>
                </a:lnTo>
                <a:lnTo>
                  <a:pt x="114" y="477"/>
                </a:lnTo>
                <a:lnTo>
                  <a:pt x="116" y="477"/>
                </a:lnTo>
                <a:lnTo>
                  <a:pt x="118" y="477"/>
                </a:lnTo>
                <a:lnTo>
                  <a:pt x="120" y="477"/>
                </a:lnTo>
                <a:lnTo>
                  <a:pt x="122" y="476"/>
                </a:lnTo>
                <a:lnTo>
                  <a:pt x="124" y="476"/>
                </a:lnTo>
                <a:lnTo>
                  <a:pt x="126" y="476"/>
                </a:lnTo>
                <a:lnTo>
                  <a:pt x="128" y="476"/>
                </a:lnTo>
                <a:lnTo>
                  <a:pt x="130" y="476"/>
                </a:lnTo>
                <a:lnTo>
                  <a:pt x="132" y="476"/>
                </a:lnTo>
                <a:lnTo>
                  <a:pt x="134" y="476"/>
                </a:lnTo>
                <a:lnTo>
                  <a:pt x="136" y="475"/>
                </a:lnTo>
                <a:lnTo>
                  <a:pt x="138" y="475"/>
                </a:lnTo>
                <a:lnTo>
                  <a:pt x="140" y="475"/>
                </a:lnTo>
                <a:lnTo>
                  <a:pt x="142" y="475"/>
                </a:lnTo>
                <a:lnTo>
                  <a:pt x="144" y="475"/>
                </a:lnTo>
                <a:lnTo>
                  <a:pt x="146" y="475"/>
                </a:lnTo>
                <a:lnTo>
                  <a:pt x="148" y="474"/>
                </a:lnTo>
                <a:lnTo>
                  <a:pt x="150" y="474"/>
                </a:lnTo>
                <a:lnTo>
                  <a:pt x="152" y="474"/>
                </a:lnTo>
                <a:lnTo>
                  <a:pt x="154" y="474"/>
                </a:lnTo>
                <a:lnTo>
                  <a:pt x="156" y="474"/>
                </a:lnTo>
                <a:lnTo>
                  <a:pt x="158" y="474"/>
                </a:lnTo>
                <a:lnTo>
                  <a:pt x="160" y="473"/>
                </a:lnTo>
                <a:lnTo>
                  <a:pt x="162" y="473"/>
                </a:lnTo>
                <a:lnTo>
                  <a:pt x="164" y="473"/>
                </a:lnTo>
                <a:lnTo>
                  <a:pt x="166" y="473"/>
                </a:lnTo>
                <a:lnTo>
                  <a:pt x="168" y="473"/>
                </a:lnTo>
                <a:lnTo>
                  <a:pt x="170" y="473"/>
                </a:lnTo>
                <a:lnTo>
                  <a:pt x="172" y="472"/>
                </a:lnTo>
                <a:lnTo>
                  <a:pt x="174" y="472"/>
                </a:lnTo>
                <a:lnTo>
                  <a:pt x="176" y="472"/>
                </a:lnTo>
                <a:lnTo>
                  <a:pt x="178" y="472"/>
                </a:lnTo>
                <a:lnTo>
                  <a:pt x="180" y="472"/>
                </a:lnTo>
                <a:lnTo>
                  <a:pt x="182" y="471"/>
                </a:lnTo>
                <a:lnTo>
                  <a:pt x="184" y="471"/>
                </a:lnTo>
                <a:lnTo>
                  <a:pt x="186" y="471"/>
                </a:lnTo>
                <a:lnTo>
                  <a:pt x="188" y="471"/>
                </a:lnTo>
                <a:lnTo>
                  <a:pt x="190" y="471"/>
                </a:lnTo>
                <a:lnTo>
                  <a:pt x="192" y="471"/>
                </a:lnTo>
                <a:lnTo>
                  <a:pt x="194" y="470"/>
                </a:lnTo>
                <a:lnTo>
                  <a:pt x="196" y="470"/>
                </a:lnTo>
                <a:lnTo>
                  <a:pt x="198" y="470"/>
                </a:lnTo>
                <a:lnTo>
                  <a:pt x="200" y="470"/>
                </a:lnTo>
                <a:lnTo>
                  <a:pt x="202" y="470"/>
                </a:lnTo>
                <a:lnTo>
                  <a:pt x="204" y="469"/>
                </a:lnTo>
                <a:lnTo>
                  <a:pt x="206" y="469"/>
                </a:lnTo>
                <a:lnTo>
                  <a:pt x="208" y="469"/>
                </a:lnTo>
                <a:lnTo>
                  <a:pt x="210" y="469"/>
                </a:lnTo>
                <a:lnTo>
                  <a:pt x="212" y="469"/>
                </a:lnTo>
                <a:lnTo>
                  <a:pt x="214" y="468"/>
                </a:lnTo>
                <a:lnTo>
                  <a:pt x="216" y="468"/>
                </a:lnTo>
                <a:lnTo>
                  <a:pt x="218" y="468"/>
                </a:lnTo>
                <a:lnTo>
                  <a:pt x="220" y="468"/>
                </a:lnTo>
                <a:lnTo>
                  <a:pt x="222" y="467"/>
                </a:lnTo>
                <a:lnTo>
                  <a:pt x="224" y="467"/>
                </a:lnTo>
                <a:lnTo>
                  <a:pt x="226" y="467"/>
                </a:lnTo>
                <a:lnTo>
                  <a:pt x="228" y="467"/>
                </a:lnTo>
                <a:lnTo>
                  <a:pt x="230" y="467"/>
                </a:lnTo>
                <a:lnTo>
                  <a:pt x="232" y="466"/>
                </a:lnTo>
                <a:lnTo>
                  <a:pt x="234" y="466"/>
                </a:lnTo>
                <a:lnTo>
                  <a:pt x="236" y="466"/>
                </a:lnTo>
                <a:lnTo>
                  <a:pt x="238" y="466"/>
                </a:lnTo>
                <a:lnTo>
                  <a:pt x="240" y="465"/>
                </a:lnTo>
                <a:lnTo>
                  <a:pt x="242" y="465"/>
                </a:lnTo>
                <a:lnTo>
                  <a:pt x="244" y="465"/>
                </a:lnTo>
                <a:lnTo>
                  <a:pt x="246" y="465"/>
                </a:lnTo>
                <a:lnTo>
                  <a:pt x="248" y="465"/>
                </a:lnTo>
                <a:lnTo>
                  <a:pt x="250" y="464"/>
                </a:lnTo>
                <a:lnTo>
                  <a:pt x="252" y="464"/>
                </a:lnTo>
                <a:lnTo>
                  <a:pt x="254" y="464"/>
                </a:lnTo>
                <a:lnTo>
                  <a:pt x="256" y="464"/>
                </a:lnTo>
                <a:lnTo>
                  <a:pt x="258" y="463"/>
                </a:lnTo>
                <a:lnTo>
                  <a:pt x="260" y="463"/>
                </a:lnTo>
                <a:lnTo>
                  <a:pt x="262" y="463"/>
                </a:lnTo>
                <a:lnTo>
                  <a:pt x="264" y="463"/>
                </a:lnTo>
                <a:lnTo>
                  <a:pt x="266" y="462"/>
                </a:lnTo>
                <a:lnTo>
                  <a:pt x="268" y="462"/>
                </a:lnTo>
                <a:lnTo>
                  <a:pt x="270" y="462"/>
                </a:lnTo>
                <a:lnTo>
                  <a:pt x="272" y="462"/>
                </a:lnTo>
                <a:lnTo>
                  <a:pt x="274" y="461"/>
                </a:lnTo>
                <a:lnTo>
                  <a:pt x="276" y="461"/>
                </a:lnTo>
                <a:lnTo>
                  <a:pt x="278" y="461"/>
                </a:lnTo>
                <a:lnTo>
                  <a:pt x="280" y="461"/>
                </a:lnTo>
                <a:lnTo>
                  <a:pt x="282" y="460"/>
                </a:lnTo>
                <a:lnTo>
                  <a:pt x="284" y="460"/>
                </a:lnTo>
                <a:lnTo>
                  <a:pt x="286" y="460"/>
                </a:lnTo>
                <a:lnTo>
                  <a:pt x="288" y="459"/>
                </a:lnTo>
                <a:lnTo>
                  <a:pt x="290" y="459"/>
                </a:lnTo>
                <a:lnTo>
                  <a:pt x="292" y="459"/>
                </a:lnTo>
                <a:lnTo>
                  <a:pt x="294" y="459"/>
                </a:lnTo>
                <a:lnTo>
                  <a:pt x="296" y="458"/>
                </a:lnTo>
                <a:lnTo>
                  <a:pt x="298" y="458"/>
                </a:lnTo>
                <a:lnTo>
                  <a:pt x="300" y="458"/>
                </a:lnTo>
                <a:lnTo>
                  <a:pt x="302" y="457"/>
                </a:lnTo>
                <a:lnTo>
                  <a:pt x="304" y="457"/>
                </a:lnTo>
                <a:lnTo>
                  <a:pt x="306" y="457"/>
                </a:lnTo>
                <a:lnTo>
                  <a:pt x="308" y="457"/>
                </a:lnTo>
                <a:lnTo>
                  <a:pt x="310" y="456"/>
                </a:lnTo>
                <a:lnTo>
                  <a:pt x="312" y="456"/>
                </a:lnTo>
                <a:lnTo>
                  <a:pt x="314" y="456"/>
                </a:lnTo>
                <a:lnTo>
                  <a:pt x="316" y="455"/>
                </a:lnTo>
                <a:lnTo>
                  <a:pt x="318" y="455"/>
                </a:lnTo>
                <a:lnTo>
                  <a:pt x="320" y="455"/>
                </a:lnTo>
                <a:lnTo>
                  <a:pt x="322" y="454"/>
                </a:lnTo>
                <a:lnTo>
                  <a:pt x="324" y="454"/>
                </a:lnTo>
                <a:lnTo>
                  <a:pt x="326" y="454"/>
                </a:lnTo>
                <a:lnTo>
                  <a:pt x="328" y="453"/>
                </a:lnTo>
                <a:lnTo>
                  <a:pt x="330" y="453"/>
                </a:lnTo>
                <a:lnTo>
                  <a:pt x="332" y="453"/>
                </a:lnTo>
                <a:lnTo>
                  <a:pt x="334" y="452"/>
                </a:lnTo>
                <a:lnTo>
                  <a:pt x="336" y="452"/>
                </a:lnTo>
                <a:lnTo>
                  <a:pt x="338" y="452"/>
                </a:lnTo>
                <a:lnTo>
                  <a:pt x="340" y="451"/>
                </a:lnTo>
                <a:lnTo>
                  <a:pt x="342" y="451"/>
                </a:lnTo>
                <a:lnTo>
                  <a:pt x="344" y="451"/>
                </a:lnTo>
                <a:lnTo>
                  <a:pt x="346" y="450"/>
                </a:lnTo>
                <a:lnTo>
                  <a:pt x="348" y="450"/>
                </a:lnTo>
                <a:lnTo>
                  <a:pt x="350" y="450"/>
                </a:lnTo>
                <a:lnTo>
                  <a:pt x="352" y="449"/>
                </a:lnTo>
                <a:lnTo>
                  <a:pt x="354" y="449"/>
                </a:lnTo>
                <a:lnTo>
                  <a:pt x="356" y="449"/>
                </a:lnTo>
                <a:lnTo>
                  <a:pt x="358" y="448"/>
                </a:lnTo>
                <a:lnTo>
                  <a:pt x="360" y="448"/>
                </a:lnTo>
                <a:lnTo>
                  <a:pt x="362" y="448"/>
                </a:lnTo>
                <a:lnTo>
                  <a:pt x="364" y="447"/>
                </a:lnTo>
                <a:lnTo>
                  <a:pt x="366" y="447"/>
                </a:lnTo>
                <a:lnTo>
                  <a:pt x="368" y="447"/>
                </a:lnTo>
                <a:lnTo>
                  <a:pt x="370" y="446"/>
                </a:lnTo>
                <a:lnTo>
                  <a:pt x="372" y="446"/>
                </a:lnTo>
                <a:lnTo>
                  <a:pt x="374" y="445"/>
                </a:lnTo>
                <a:lnTo>
                  <a:pt x="376" y="445"/>
                </a:lnTo>
                <a:lnTo>
                  <a:pt x="378" y="445"/>
                </a:lnTo>
                <a:lnTo>
                  <a:pt x="380" y="444"/>
                </a:lnTo>
                <a:lnTo>
                  <a:pt x="382" y="444"/>
                </a:lnTo>
                <a:lnTo>
                  <a:pt x="384" y="443"/>
                </a:lnTo>
                <a:lnTo>
                  <a:pt x="386" y="443"/>
                </a:lnTo>
                <a:lnTo>
                  <a:pt x="388" y="443"/>
                </a:lnTo>
                <a:lnTo>
                  <a:pt x="390" y="442"/>
                </a:lnTo>
                <a:lnTo>
                  <a:pt x="392" y="442"/>
                </a:lnTo>
                <a:lnTo>
                  <a:pt x="394" y="441"/>
                </a:lnTo>
                <a:lnTo>
                  <a:pt x="396" y="441"/>
                </a:lnTo>
                <a:lnTo>
                  <a:pt x="398" y="441"/>
                </a:lnTo>
                <a:lnTo>
                  <a:pt x="400" y="440"/>
                </a:lnTo>
                <a:lnTo>
                  <a:pt x="402" y="440"/>
                </a:lnTo>
                <a:lnTo>
                  <a:pt x="404" y="439"/>
                </a:lnTo>
                <a:lnTo>
                  <a:pt x="406" y="439"/>
                </a:lnTo>
                <a:lnTo>
                  <a:pt x="408" y="438"/>
                </a:lnTo>
                <a:lnTo>
                  <a:pt x="410" y="438"/>
                </a:lnTo>
                <a:lnTo>
                  <a:pt x="412" y="438"/>
                </a:lnTo>
                <a:lnTo>
                  <a:pt x="414" y="437"/>
                </a:lnTo>
                <a:lnTo>
                  <a:pt x="416" y="437"/>
                </a:lnTo>
                <a:lnTo>
                  <a:pt x="418" y="436"/>
                </a:lnTo>
                <a:lnTo>
                  <a:pt x="420" y="436"/>
                </a:lnTo>
                <a:lnTo>
                  <a:pt x="422" y="435"/>
                </a:lnTo>
                <a:lnTo>
                  <a:pt x="424" y="435"/>
                </a:lnTo>
                <a:lnTo>
                  <a:pt x="426" y="434"/>
                </a:lnTo>
                <a:lnTo>
                  <a:pt x="428" y="434"/>
                </a:lnTo>
                <a:lnTo>
                  <a:pt x="430" y="433"/>
                </a:lnTo>
                <a:lnTo>
                  <a:pt x="432" y="433"/>
                </a:lnTo>
                <a:lnTo>
                  <a:pt x="434" y="433"/>
                </a:lnTo>
                <a:lnTo>
                  <a:pt x="436" y="432"/>
                </a:lnTo>
                <a:lnTo>
                  <a:pt x="438" y="432"/>
                </a:lnTo>
                <a:lnTo>
                  <a:pt x="440" y="431"/>
                </a:lnTo>
                <a:lnTo>
                  <a:pt x="442" y="431"/>
                </a:lnTo>
                <a:lnTo>
                  <a:pt x="444" y="430"/>
                </a:lnTo>
                <a:lnTo>
                  <a:pt x="446" y="430"/>
                </a:lnTo>
                <a:lnTo>
                  <a:pt x="448" y="429"/>
                </a:lnTo>
                <a:lnTo>
                  <a:pt x="450" y="429"/>
                </a:lnTo>
                <a:lnTo>
                  <a:pt x="452" y="428"/>
                </a:lnTo>
                <a:lnTo>
                  <a:pt x="454" y="428"/>
                </a:lnTo>
                <a:lnTo>
                  <a:pt x="456" y="427"/>
                </a:lnTo>
                <a:lnTo>
                  <a:pt x="458" y="426"/>
                </a:lnTo>
                <a:lnTo>
                  <a:pt x="460" y="426"/>
                </a:lnTo>
                <a:lnTo>
                  <a:pt x="462" y="425"/>
                </a:lnTo>
                <a:lnTo>
                  <a:pt x="464" y="425"/>
                </a:lnTo>
                <a:lnTo>
                  <a:pt x="466" y="424"/>
                </a:lnTo>
                <a:lnTo>
                  <a:pt x="468" y="424"/>
                </a:lnTo>
                <a:lnTo>
                  <a:pt x="470" y="423"/>
                </a:lnTo>
                <a:lnTo>
                  <a:pt x="472" y="423"/>
                </a:lnTo>
                <a:lnTo>
                  <a:pt x="474" y="422"/>
                </a:lnTo>
                <a:lnTo>
                  <a:pt x="476" y="422"/>
                </a:lnTo>
                <a:lnTo>
                  <a:pt x="478" y="421"/>
                </a:lnTo>
                <a:lnTo>
                  <a:pt x="480" y="420"/>
                </a:lnTo>
                <a:lnTo>
                  <a:pt x="482" y="420"/>
                </a:lnTo>
                <a:lnTo>
                  <a:pt x="484" y="419"/>
                </a:lnTo>
                <a:lnTo>
                  <a:pt x="486" y="419"/>
                </a:lnTo>
                <a:lnTo>
                  <a:pt x="488" y="418"/>
                </a:lnTo>
                <a:lnTo>
                  <a:pt x="490" y="418"/>
                </a:lnTo>
                <a:lnTo>
                  <a:pt x="492" y="417"/>
                </a:lnTo>
                <a:lnTo>
                  <a:pt x="494" y="416"/>
                </a:lnTo>
                <a:lnTo>
                  <a:pt x="496" y="416"/>
                </a:lnTo>
                <a:lnTo>
                  <a:pt x="498" y="415"/>
                </a:lnTo>
                <a:lnTo>
                  <a:pt x="500" y="415"/>
                </a:lnTo>
                <a:lnTo>
                  <a:pt x="502" y="414"/>
                </a:lnTo>
                <a:lnTo>
                  <a:pt x="504" y="413"/>
                </a:lnTo>
                <a:lnTo>
                  <a:pt x="506" y="413"/>
                </a:lnTo>
                <a:lnTo>
                  <a:pt x="508" y="412"/>
                </a:lnTo>
                <a:lnTo>
                  <a:pt x="510" y="411"/>
                </a:lnTo>
                <a:lnTo>
                  <a:pt x="512" y="411"/>
                </a:lnTo>
                <a:lnTo>
                  <a:pt x="514" y="410"/>
                </a:lnTo>
                <a:lnTo>
                  <a:pt x="516" y="409"/>
                </a:lnTo>
                <a:lnTo>
                  <a:pt x="518" y="409"/>
                </a:lnTo>
                <a:lnTo>
                  <a:pt x="520" y="408"/>
                </a:lnTo>
                <a:lnTo>
                  <a:pt x="522" y="407"/>
                </a:lnTo>
                <a:lnTo>
                  <a:pt x="524" y="407"/>
                </a:lnTo>
                <a:lnTo>
                  <a:pt x="526" y="406"/>
                </a:lnTo>
                <a:lnTo>
                  <a:pt x="528" y="405"/>
                </a:lnTo>
                <a:lnTo>
                  <a:pt x="530" y="405"/>
                </a:lnTo>
                <a:lnTo>
                  <a:pt x="532" y="404"/>
                </a:lnTo>
                <a:lnTo>
                  <a:pt x="534" y="403"/>
                </a:lnTo>
                <a:lnTo>
                  <a:pt x="536" y="403"/>
                </a:lnTo>
                <a:lnTo>
                  <a:pt x="538" y="402"/>
                </a:lnTo>
                <a:lnTo>
                  <a:pt x="540" y="401"/>
                </a:lnTo>
                <a:lnTo>
                  <a:pt x="542" y="401"/>
                </a:lnTo>
                <a:lnTo>
                  <a:pt x="544" y="400"/>
                </a:lnTo>
                <a:lnTo>
                  <a:pt x="546" y="399"/>
                </a:lnTo>
                <a:lnTo>
                  <a:pt x="548" y="398"/>
                </a:lnTo>
                <a:lnTo>
                  <a:pt x="550" y="398"/>
                </a:lnTo>
                <a:lnTo>
                  <a:pt x="552" y="397"/>
                </a:lnTo>
                <a:lnTo>
                  <a:pt x="554" y="396"/>
                </a:lnTo>
                <a:lnTo>
                  <a:pt x="556" y="395"/>
                </a:lnTo>
                <a:lnTo>
                  <a:pt x="558" y="395"/>
                </a:lnTo>
                <a:lnTo>
                  <a:pt x="560" y="394"/>
                </a:lnTo>
                <a:lnTo>
                  <a:pt x="562" y="393"/>
                </a:lnTo>
                <a:lnTo>
                  <a:pt x="564" y="392"/>
                </a:lnTo>
                <a:lnTo>
                  <a:pt x="566" y="391"/>
                </a:lnTo>
                <a:lnTo>
                  <a:pt x="568" y="391"/>
                </a:lnTo>
                <a:lnTo>
                  <a:pt x="570" y="390"/>
                </a:lnTo>
                <a:lnTo>
                  <a:pt x="572" y="389"/>
                </a:lnTo>
                <a:lnTo>
                  <a:pt x="574" y="388"/>
                </a:lnTo>
                <a:lnTo>
                  <a:pt x="576" y="387"/>
                </a:lnTo>
                <a:lnTo>
                  <a:pt x="578" y="387"/>
                </a:lnTo>
                <a:lnTo>
                  <a:pt x="580" y="386"/>
                </a:lnTo>
                <a:lnTo>
                  <a:pt x="582" y="385"/>
                </a:lnTo>
                <a:lnTo>
                  <a:pt x="584" y="384"/>
                </a:lnTo>
                <a:lnTo>
                  <a:pt x="586" y="383"/>
                </a:lnTo>
                <a:lnTo>
                  <a:pt x="588" y="382"/>
                </a:lnTo>
                <a:lnTo>
                  <a:pt x="590" y="382"/>
                </a:lnTo>
                <a:lnTo>
                  <a:pt x="592" y="381"/>
                </a:lnTo>
                <a:lnTo>
                  <a:pt x="594" y="380"/>
                </a:lnTo>
                <a:lnTo>
                  <a:pt x="596" y="379"/>
                </a:lnTo>
                <a:lnTo>
                  <a:pt x="598" y="378"/>
                </a:lnTo>
                <a:lnTo>
                  <a:pt x="600" y="377"/>
                </a:lnTo>
                <a:lnTo>
                  <a:pt x="602" y="376"/>
                </a:lnTo>
                <a:lnTo>
                  <a:pt x="604" y="375"/>
                </a:lnTo>
                <a:lnTo>
                  <a:pt x="606" y="374"/>
                </a:lnTo>
                <a:lnTo>
                  <a:pt x="608" y="374"/>
                </a:lnTo>
                <a:lnTo>
                  <a:pt x="610" y="373"/>
                </a:lnTo>
                <a:lnTo>
                  <a:pt x="612" y="372"/>
                </a:lnTo>
                <a:lnTo>
                  <a:pt x="614" y="371"/>
                </a:lnTo>
                <a:lnTo>
                  <a:pt x="616" y="370"/>
                </a:lnTo>
                <a:lnTo>
                  <a:pt x="618" y="369"/>
                </a:lnTo>
                <a:lnTo>
                  <a:pt x="620" y="368"/>
                </a:lnTo>
                <a:lnTo>
                  <a:pt x="622" y="367"/>
                </a:lnTo>
                <a:lnTo>
                  <a:pt x="624" y="366"/>
                </a:lnTo>
                <a:lnTo>
                  <a:pt x="626" y="365"/>
                </a:lnTo>
                <a:lnTo>
                  <a:pt x="628" y="364"/>
                </a:lnTo>
                <a:lnTo>
                  <a:pt x="630" y="363"/>
                </a:lnTo>
                <a:lnTo>
                  <a:pt x="632" y="362"/>
                </a:lnTo>
                <a:lnTo>
                  <a:pt x="634" y="361"/>
                </a:lnTo>
                <a:lnTo>
                  <a:pt x="636" y="360"/>
                </a:lnTo>
                <a:lnTo>
                  <a:pt x="638" y="359"/>
                </a:lnTo>
                <a:lnTo>
                  <a:pt x="640" y="358"/>
                </a:lnTo>
                <a:lnTo>
                  <a:pt x="642" y="357"/>
                </a:lnTo>
                <a:lnTo>
                  <a:pt x="644" y="356"/>
                </a:lnTo>
                <a:lnTo>
                  <a:pt x="646" y="355"/>
                </a:lnTo>
                <a:lnTo>
                  <a:pt x="648" y="354"/>
                </a:lnTo>
                <a:lnTo>
                  <a:pt x="650" y="352"/>
                </a:lnTo>
                <a:lnTo>
                  <a:pt x="652" y="351"/>
                </a:lnTo>
                <a:lnTo>
                  <a:pt x="654" y="350"/>
                </a:lnTo>
                <a:lnTo>
                  <a:pt x="656" y="349"/>
                </a:lnTo>
                <a:lnTo>
                  <a:pt x="658" y="348"/>
                </a:lnTo>
                <a:lnTo>
                  <a:pt x="660" y="347"/>
                </a:lnTo>
                <a:lnTo>
                  <a:pt x="662" y="346"/>
                </a:lnTo>
                <a:lnTo>
                  <a:pt x="664" y="345"/>
                </a:lnTo>
                <a:lnTo>
                  <a:pt x="666" y="343"/>
                </a:lnTo>
                <a:lnTo>
                  <a:pt x="668" y="342"/>
                </a:lnTo>
                <a:lnTo>
                  <a:pt x="670" y="341"/>
                </a:lnTo>
                <a:lnTo>
                  <a:pt x="672" y="340"/>
                </a:lnTo>
                <a:lnTo>
                  <a:pt x="674" y="339"/>
                </a:lnTo>
                <a:lnTo>
                  <a:pt x="676" y="338"/>
                </a:lnTo>
                <a:lnTo>
                  <a:pt x="678" y="336"/>
                </a:lnTo>
                <a:lnTo>
                  <a:pt x="680" y="335"/>
                </a:lnTo>
                <a:lnTo>
                  <a:pt x="682" y="334"/>
                </a:lnTo>
                <a:lnTo>
                  <a:pt x="684" y="333"/>
                </a:lnTo>
                <a:lnTo>
                  <a:pt x="686" y="332"/>
                </a:lnTo>
                <a:lnTo>
                  <a:pt x="688" y="330"/>
                </a:lnTo>
                <a:lnTo>
                  <a:pt x="690" y="329"/>
                </a:lnTo>
                <a:lnTo>
                  <a:pt x="692" y="328"/>
                </a:lnTo>
                <a:lnTo>
                  <a:pt x="694" y="326"/>
                </a:lnTo>
                <a:lnTo>
                  <a:pt x="696" y="325"/>
                </a:lnTo>
                <a:lnTo>
                  <a:pt x="698" y="324"/>
                </a:lnTo>
                <a:lnTo>
                  <a:pt x="700" y="323"/>
                </a:lnTo>
                <a:lnTo>
                  <a:pt x="702" y="321"/>
                </a:lnTo>
                <a:lnTo>
                  <a:pt x="704" y="320"/>
                </a:lnTo>
                <a:lnTo>
                  <a:pt x="706" y="319"/>
                </a:lnTo>
                <a:lnTo>
                  <a:pt x="708" y="317"/>
                </a:lnTo>
                <a:lnTo>
                  <a:pt x="710" y="316"/>
                </a:lnTo>
                <a:lnTo>
                  <a:pt x="712" y="315"/>
                </a:lnTo>
                <a:lnTo>
                  <a:pt x="714" y="313"/>
                </a:lnTo>
                <a:lnTo>
                  <a:pt x="716" y="312"/>
                </a:lnTo>
                <a:lnTo>
                  <a:pt x="718" y="310"/>
                </a:lnTo>
                <a:lnTo>
                  <a:pt x="720" y="309"/>
                </a:lnTo>
                <a:lnTo>
                  <a:pt x="722" y="308"/>
                </a:lnTo>
                <a:lnTo>
                  <a:pt x="724" y="306"/>
                </a:lnTo>
                <a:lnTo>
                  <a:pt x="726" y="305"/>
                </a:lnTo>
                <a:lnTo>
                  <a:pt x="728" y="303"/>
                </a:lnTo>
                <a:lnTo>
                  <a:pt x="730" y="302"/>
                </a:lnTo>
                <a:lnTo>
                  <a:pt x="732" y="300"/>
                </a:lnTo>
                <a:lnTo>
                  <a:pt x="734" y="299"/>
                </a:lnTo>
                <a:lnTo>
                  <a:pt x="736" y="297"/>
                </a:lnTo>
                <a:lnTo>
                  <a:pt x="738" y="296"/>
                </a:lnTo>
                <a:lnTo>
                  <a:pt x="740" y="294"/>
                </a:lnTo>
                <a:lnTo>
                  <a:pt x="742" y="293"/>
                </a:lnTo>
                <a:lnTo>
                  <a:pt x="744" y="291"/>
                </a:lnTo>
                <a:lnTo>
                  <a:pt x="746" y="290"/>
                </a:lnTo>
                <a:lnTo>
                  <a:pt x="748" y="288"/>
                </a:lnTo>
                <a:lnTo>
                  <a:pt x="750" y="287"/>
                </a:lnTo>
                <a:lnTo>
                  <a:pt x="752" y="285"/>
                </a:lnTo>
                <a:lnTo>
                  <a:pt x="754" y="283"/>
                </a:lnTo>
                <a:lnTo>
                  <a:pt x="756" y="282"/>
                </a:lnTo>
                <a:lnTo>
                  <a:pt x="758" y="280"/>
                </a:lnTo>
                <a:lnTo>
                  <a:pt x="760" y="278"/>
                </a:lnTo>
                <a:lnTo>
                  <a:pt x="762" y="277"/>
                </a:lnTo>
                <a:lnTo>
                  <a:pt x="764" y="275"/>
                </a:lnTo>
                <a:lnTo>
                  <a:pt x="766" y="274"/>
                </a:lnTo>
                <a:lnTo>
                  <a:pt x="768" y="272"/>
                </a:lnTo>
                <a:lnTo>
                  <a:pt x="770" y="270"/>
                </a:lnTo>
                <a:lnTo>
                  <a:pt x="772" y="268"/>
                </a:lnTo>
                <a:lnTo>
                  <a:pt x="774" y="267"/>
                </a:lnTo>
                <a:lnTo>
                  <a:pt x="776" y="265"/>
                </a:lnTo>
                <a:lnTo>
                  <a:pt x="778" y="263"/>
                </a:lnTo>
                <a:lnTo>
                  <a:pt x="780" y="261"/>
                </a:lnTo>
                <a:lnTo>
                  <a:pt x="782" y="260"/>
                </a:lnTo>
                <a:lnTo>
                  <a:pt x="784" y="258"/>
                </a:lnTo>
                <a:lnTo>
                  <a:pt x="786" y="256"/>
                </a:lnTo>
                <a:lnTo>
                  <a:pt x="788" y="254"/>
                </a:lnTo>
                <a:lnTo>
                  <a:pt x="790" y="252"/>
                </a:lnTo>
                <a:lnTo>
                  <a:pt x="792" y="251"/>
                </a:lnTo>
                <a:lnTo>
                  <a:pt x="794" y="249"/>
                </a:lnTo>
                <a:lnTo>
                  <a:pt x="796" y="247"/>
                </a:lnTo>
                <a:lnTo>
                  <a:pt x="798" y="245"/>
                </a:lnTo>
                <a:lnTo>
                  <a:pt x="800" y="243"/>
                </a:lnTo>
                <a:lnTo>
                  <a:pt x="802" y="241"/>
                </a:lnTo>
                <a:lnTo>
                  <a:pt x="804" y="239"/>
                </a:lnTo>
                <a:lnTo>
                  <a:pt x="806" y="237"/>
                </a:lnTo>
                <a:lnTo>
                  <a:pt x="808" y="235"/>
                </a:lnTo>
                <a:lnTo>
                  <a:pt x="810" y="233"/>
                </a:lnTo>
                <a:lnTo>
                  <a:pt x="812" y="231"/>
                </a:lnTo>
                <a:lnTo>
                  <a:pt x="814" y="229"/>
                </a:lnTo>
                <a:lnTo>
                  <a:pt x="816" y="227"/>
                </a:lnTo>
                <a:lnTo>
                  <a:pt x="818" y="225"/>
                </a:lnTo>
                <a:lnTo>
                  <a:pt x="820" y="223"/>
                </a:lnTo>
                <a:lnTo>
                  <a:pt x="822" y="221"/>
                </a:lnTo>
                <a:lnTo>
                  <a:pt x="824" y="219"/>
                </a:lnTo>
                <a:lnTo>
                  <a:pt x="826" y="217"/>
                </a:lnTo>
                <a:lnTo>
                  <a:pt x="828" y="215"/>
                </a:lnTo>
                <a:lnTo>
                  <a:pt x="830" y="213"/>
                </a:lnTo>
                <a:lnTo>
                  <a:pt x="832" y="211"/>
                </a:lnTo>
                <a:lnTo>
                  <a:pt x="834" y="208"/>
                </a:lnTo>
                <a:lnTo>
                  <a:pt x="836" y="206"/>
                </a:lnTo>
                <a:lnTo>
                  <a:pt x="838" y="204"/>
                </a:lnTo>
                <a:lnTo>
                  <a:pt x="840" y="202"/>
                </a:lnTo>
                <a:lnTo>
                  <a:pt x="842" y="200"/>
                </a:lnTo>
                <a:lnTo>
                  <a:pt x="844" y="197"/>
                </a:lnTo>
                <a:lnTo>
                  <a:pt x="846" y="195"/>
                </a:lnTo>
                <a:lnTo>
                  <a:pt x="848" y="193"/>
                </a:lnTo>
                <a:lnTo>
                  <a:pt x="850" y="190"/>
                </a:lnTo>
                <a:lnTo>
                  <a:pt x="852" y="188"/>
                </a:lnTo>
                <a:lnTo>
                  <a:pt x="854" y="186"/>
                </a:lnTo>
                <a:lnTo>
                  <a:pt x="856" y="183"/>
                </a:lnTo>
                <a:lnTo>
                  <a:pt x="858" y="181"/>
                </a:lnTo>
                <a:lnTo>
                  <a:pt x="860" y="179"/>
                </a:lnTo>
                <a:lnTo>
                  <a:pt x="862" y="176"/>
                </a:lnTo>
                <a:lnTo>
                  <a:pt x="864" y="174"/>
                </a:lnTo>
                <a:lnTo>
                  <a:pt x="866" y="171"/>
                </a:lnTo>
                <a:lnTo>
                  <a:pt x="868" y="169"/>
                </a:lnTo>
                <a:lnTo>
                  <a:pt x="870" y="166"/>
                </a:lnTo>
                <a:lnTo>
                  <a:pt x="872" y="164"/>
                </a:lnTo>
                <a:lnTo>
                  <a:pt x="874" y="161"/>
                </a:lnTo>
                <a:lnTo>
                  <a:pt x="876" y="159"/>
                </a:lnTo>
                <a:lnTo>
                  <a:pt x="878" y="156"/>
                </a:lnTo>
                <a:lnTo>
                  <a:pt x="880" y="154"/>
                </a:lnTo>
                <a:lnTo>
                  <a:pt x="882" y="151"/>
                </a:lnTo>
                <a:lnTo>
                  <a:pt x="884" y="149"/>
                </a:lnTo>
                <a:lnTo>
                  <a:pt x="886" y="146"/>
                </a:lnTo>
                <a:lnTo>
                  <a:pt x="888" y="143"/>
                </a:lnTo>
                <a:lnTo>
                  <a:pt x="890" y="141"/>
                </a:lnTo>
                <a:lnTo>
                  <a:pt x="892" y="138"/>
                </a:lnTo>
                <a:lnTo>
                  <a:pt x="894" y="135"/>
                </a:lnTo>
                <a:lnTo>
                  <a:pt x="896" y="132"/>
                </a:lnTo>
                <a:lnTo>
                  <a:pt x="898" y="130"/>
                </a:lnTo>
                <a:lnTo>
                  <a:pt x="900" y="127"/>
                </a:lnTo>
                <a:lnTo>
                  <a:pt x="902" y="124"/>
                </a:lnTo>
                <a:lnTo>
                  <a:pt x="904" y="121"/>
                </a:lnTo>
                <a:lnTo>
                  <a:pt x="906" y="118"/>
                </a:lnTo>
                <a:lnTo>
                  <a:pt x="908" y="116"/>
                </a:lnTo>
                <a:lnTo>
                  <a:pt x="910" y="113"/>
                </a:lnTo>
                <a:lnTo>
                  <a:pt x="912" y="110"/>
                </a:lnTo>
                <a:lnTo>
                  <a:pt x="914" y="107"/>
                </a:lnTo>
                <a:lnTo>
                  <a:pt x="916" y="104"/>
                </a:lnTo>
                <a:lnTo>
                  <a:pt x="918" y="101"/>
                </a:lnTo>
                <a:lnTo>
                  <a:pt x="920" y="98"/>
                </a:lnTo>
                <a:lnTo>
                  <a:pt x="922" y="95"/>
                </a:lnTo>
                <a:lnTo>
                  <a:pt x="924" y="92"/>
                </a:lnTo>
                <a:lnTo>
                  <a:pt x="926" y="89"/>
                </a:lnTo>
                <a:lnTo>
                  <a:pt x="928" y="86"/>
                </a:lnTo>
                <a:lnTo>
                  <a:pt x="930" y="83"/>
                </a:lnTo>
                <a:lnTo>
                  <a:pt x="932" y="80"/>
                </a:lnTo>
                <a:lnTo>
                  <a:pt x="934" y="76"/>
                </a:lnTo>
                <a:lnTo>
                  <a:pt x="936" y="73"/>
                </a:lnTo>
                <a:lnTo>
                  <a:pt x="938" y="70"/>
                </a:lnTo>
                <a:lnTo>
                  <a:pt x="940" y="67"/>
                </a:lnTo>
                <a:lnTo>
                  <a:pt x="942" y="63"/>
                </a:lnTo>
                <a:lnTo>
                  <a:pt x="944" y="60"/>
                </a:lnTo>
                <a:lnTo>
                  <a:pt x="946" y="57"/>
                </a:lnTo>
                <a:lnTo>
                  <a:pt x="948" y="54"/>
                </a:lnTo>
                <a:lnTo>
                  <a:pt x="950" y="50"/>
                </a:lnTo>
                <a:lnTo>
                  <a:pt x="952" y="47"/>
                </a:lnTo>
                <a:lnTo>
                  <a:pt x="954" y="43"/>
                </a:lnTo>
                <a:lnTo>
                  <a:pt x="956" y="40"/>
                </a:lnTo>
                <a:lnTo>
                  <a:pt x="958" y="37"/>
                </a:lnTo>
                <a:lnTo>
                  <a:pt x="960" y="33"/>
                </a:lnTo>
                <a:lnTo>
                  <a:pt x="962" y="30"/>
                </a:lnTo>
                <a:lnTo>
                  <a:pt x="964" y="26"/>
                </a:lnTo>
                <a:lnTo>
                  <a:pt x="966" y="22"/>
                </a:lnTo>
                <a:lnTo>
                  <a:pt x="968" y="19"/>
                </a:lnTo>
                <a:lnTo>
                  <a:pt x="970" y="15"/>
                </a:lnTo>
                <a:lnTo>
                  <a:pt x="972" y="12"/>
                </a:lnTo>
                <a:lnTo>
                  <a:pt x="974" y="8"/>
                </a:lnTo>
                <a:lnTo>
                  <a:pt x="976" y="4"/>
                </a:lnTo>
                <a:lnTo>
                  <a:pt x="978"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76" name="Oval 175">
            <a:extLst>
              <a:ext uri="{FF2B5EF4-FFF2-40B4-BE49-F238E27FC236}">
                <a16:creationId xmlns:a16="http://schemas.microsoft.com/office/drawing/2014/main" id="{D159EBD7-8094-460C-80C2-340FE1740B39}"/>
              </a:ext>
            </a:extLst>
          </p:cNvPr>
          <p:cNvSpPr/>
          <p:nvPr/>
        </p:nvSpPr>
        <p:spPr>
          <a:xfrm>
            <a:off x="5003506" y="1187451"/>
            <a:ext cx="141288"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7" name="Rectangle 176">
            <a:hlinkClick r:id="rId24"/>
            <a:extLst>
              <a:ext uri="{FF2B5EF4-FFF2-40B4-BE49-F238E27FC236}">
                <a16:creationId xmlns:a16="http://schemas.microsoft.com/office/drawing/2014/main" id="{4AABA960-A0DC-4704-8EC0-BF3DC71616BF}"/>
              </a:ext>
            </a:extLst>
          </p:cNvPr>
          <p:cNvSpPr>
            <a:spLocks noChangeArrowheads="1"/>
          </p:cNvSpPr>
          <p:nvPr/>
        </p:nvSpPr>
        <p:spPr bwMode="auto">
          <a:xfrm>
            <a:off x="3195344" y="769938"/>
            <a:ext cx="271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Great Cascadia  EQ, BC 1700 – 9.0</a:t>
            </a:r>
          </a:p>
        </p:txBody>
      </p:sp>
      <p:sp>
        <p:nvSpPr>
          <p:cNvPr id="178" name="Oval 177">
            <a:extLst>
              <a:ext uri="{FF2B5EF4-FFF2-40B4-BE49-F238E27FC236}">
                <a16:creationId xmlns:a16="http://schemas.microsoft.com/office/drawing/2014/main" id="{9F5830F1-1C20-4E78-BF22-E0AB4DA5BB30}"/>
              </a:ext>
            </a:extLst>
          </p:cNvPr>
          <p:cNvSpPr/>
          <p:nvPr/>
        </p:nvSpPr>
        <p:spPr>
          <a:xfrm>
            <a:off x="4551070" y="2911475"/>
            <a:ext cx="141287" cy="14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9" name="Rectangle 178">
            <a:extLst>
              <a:ext uri="{FF2B5EF4-FFF2-40B4-BE49-F238E27FC236}">
                <a16:creationId xmlns:a16="http://schemas.microsoft.com/office/drawing/2014/main" id="{4001371A-32B3-4F55-A532-DFD0E1CA32AD}"/>
              </a:ext>
            </a:extLst>
          </p:cNvPr>
          <p:cNvSpPr>
            <a:spLocks noChangeArrowheads="1"/>
          </p:cNvSpPr>
          <p:nvPr/>
        </p:nvSpPr>
        <p:spPr bwMode="auto">
          <a:xfrm>
            <a:off x="3000081" y="2436813"/>
            <a:ext cx="2713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Queen Charlott e Eq, BC 1949 – 8.1</a:t>
            </a:r>
          </a:p>
        </p:txBody>
      </p:sp>
      <p:sp>
        <p:nvSpPr>
          <p:cNvPr id="27695" name="Text Box 5">
            <a:extLst>
              <a:ext uri="{FF2B5EF4-FFF2-40B4-BE49-F238E27FC236}">
                <a16:creationId xmlns:a16="http://schemas.microsoft.com/office/drawing/2014/main" id="{7934C95B-0958-4035-932C-C056CF1B34B1}"/>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5"/>
              </a:rPr>
              <a:t>www.BCMath.ca</a:t>
            </a:r>
            <a:r>
              <a:rPr lang="en-US" altLang="en-US" sz="1000">
                <a:latin typeface="Arial" panose="020B0604020202020204" pitchFamily="34" charset="0"/>
              </a:rPr>
              <a:t> </a:t>
            </a:r>
          </a:p>
        </p:txBody>
      </p:sp>
      <p:sp>
        <p:nvSpPr>
          <p:cNvPr id="80" name="TextBox 79">
            <a:extLst>
              <a:ext uri="{FF2B5EF4-FFF2-40B4-BE49-F238E27FC236}">
                <a16:creationId xmlns:a16="http://schemas.microsoft.com/office/drawing/2014/main" id="{9B23E117-80B3-4C51-8ACC-2B6376FF76E1}"/>
              </a:ext>
            </a:extLst>
          </p:cNvPr>
          <p:cNvSpPr txBox="1">
            <a:spLocks noChangeArrowheads="1"/>
          </p:cNvSpPr>
          <p:nvPr/>
        </p:nvSpPr>
        <p:spPr bwMode="auto">
          <a:xfrm>
            <a:off x="6023992" y="332656"/>
            <a:ext cx="568863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For each increase in Richter scale of 1 unit, the amplitude of the shake is 10 times greater!</a:t>
            </a:r>
          </a:p>
        </p:txBody>
      </p:sp>
      <p:sp>
        <p:nvSpPr>
          <p:cNvPr id="81" name="TextBox 80">
            <a:extLst>
              <a:ext uri="{FF2B5EF4-FFF2-40B4-BE49-F238E27FC236}">
                <a16:creationId xmlns:a16="http://schemas.microsoft.com/office/drawing/2014/main" id="{01220593-E676-445F-BA06-58677EEB0AED}"/>
              </a:ext>
            </a:extLst>
          </p:cNvPr>
          <p:cNvSpPr txBox="1">
            <a:spLocks noChangeArrowheads="1"/>
          </p:cNvSpPr>
          <p:nvPr/>
        </p:nvSpPr>
        <p:spPr bwMode="auto">
          <a:xfrm>
            <a:off x="6456040" y="1628800"/>
            <a:ext cx="51598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An earthquake with a Richter scale of 7 is 100 times greater in amplitude “shaking” than an earthquake with a Richter scale of 5</a:t>
            </a:r>
          </a:p>
        </p:txBody>
      </p:sp>
      <p:sp>
        <p:nvSpPr>
          <p:cNvPr id="82" name="TextBox 81">
            <a:extLst>
              <a:ext uri="{FF2B5EF4-FFF2-40B4-BE49-F238E27FC236}">
                <a16:creationId xmlns:a16="http://schemas.microsoft.com/office/drawing/2014/main" id="{34049B44-C29E-43DD-9B31-186D61A5D20E}"/>
              </a:ext>
            </a:extLst>
          </p:cNvPr>
          <p:cNvSpPr txBox="1">
            <a:spLocks noChangeArrowheads="1"/>
          </p:cNvSpPr>
          <p:nvPr/>
        </p:nvSpPr>
        <p:spPr bwMode="auto">
          <a:xfrm>
            <a:off x="6528048" y="3212976"/>
            <a:ext cx="479985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we are to measure “ENERGY”, an increase in R.S. of 1 unit is has 32 times more energy!!</a:t>
            </a:r>
          </a:p>
        </p:txBody>
      </p:sp>
      <p:sp>
        <p:nvSpPr>
          <p:cNvPr id="83" name="TextBox 82">
            <a:extLst>
              <a:ext uri="{FF2B5EF4-FFF2-40B4-BE49-F238E27FC236}">
                <a16:creationId xmlns:a16="http://schemas.microsoft.com/office/drawing/2014/main" id="{6F2193A2-0171-4FE6-BD11-3433AE0B4912}"/>
              </a:ext>
            </a:extLst>
          </p:cNvPr>
          <p:cNvSpPr txBox="1">
            <a:spLocks noChangeArrowheads="1"/>
          </p:cNvSpPr>
          <p:nvPr/>
        </p:nvSpPr>
        <p:spPr bwMode="auto">
          <a:xfrm>
            <a:off x="6528048" y="4725144"/>
            <a:ext cx="47998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Most of the questions from this chapter are about comparing the intensities of two earthquakes from their Richter scales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ipe(left)">
                                      <p:cBhvr>
                                        <p:cTn id="7" dur="2000"/>
                                        <p:tgtEl>
                                          <p:spTgt spid="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right)">
                                      <p:cBhvr>
                                        <p:cTn id="12" dur="2000"/>
                                        <p:tgtEl>
                                          <p:spTgt spid="15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blinds(horizontal)">
                                      <p:cBhvr>
                                        <p:cTn id="15" dur="500"/>
                                        <p:tgtEl>
                                          <p:spTgt spid="1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wipe(right)">
                                      <p:cBhvr>
                                        <p:cTn id="20" dur="2000"/>
                                        <p:tgtEl>
                                          <p:spTgt spid="15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blinds(horizontal)">
                                      <p:cBhvr>
                                        <p:cTn id="23" dur="500"/>
                                        <p:tgtEl>
                                          <p:spTgt spid="1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wipe(right)">
                                      <p:cBhvr>
                                        <p:cTn id="28" dur="2000"/>
                                        <p:tgtEl>
                                          <p:spTgt spid="15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blinds(horizontal)">
                                      <p:cBhvr>
                                        <p:cTn id="31" dur="500"/>
                                        <p:tgtEl>
                                          <p:spTgt spid="15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blinds(horizontal)">
                                      <p:cBhvr>
                                        <p:cTn id="36" dur="500"/>
                                        <p:tgtEl>
                                          <p:spTgt spid="15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9"/>
                                        </p:tgtEl>
                                        <p:attrNameLst>
                                          <p:attrName>style.visibility</p:attrName>
                                        </p:attrNameLst>
                                      </p:cBhvr>
                                      <p:to>
                                        <p:strVal val="visible"/>
                                      </p:to>
                                    </p:set>
                                    <p:animEffect transition="in" filter="blinds(horizontal)">
                                      <p:cBhvr>
                                        <p:cTn id="41" dur="500"/>
                                        <p:tgtEl>
                                          <p:spTgt spid="15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blinds(horizontal)">
                                      <p:cBhvr>
                                        <p:cTn id="46" dur="500"/>
                                        <p:tgtEl>
                                          <p:spTgt spid="1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69"/>
                                        </p:tgtEl>
                                        <p:attrNameLst>
                                          <p:attrName>style.visibility</p:attrName>
                                        </p:attrNameLst>
                                      </p:cBhvr>
                                      <p:to>
                                        <p:strVal val="visible"/>
                                      </p:to>
                                    </p:set>
                                    <p:animEffect transition="in" filter="wipe(down)">
                                      <p:cBhvr>
                                        <p:cTn id="51" dur="580">
                                          <p:stCondLst>
                                            <p:cond delay="0"/>
                                          </p:stCondLst>
                                        </p:cTn>
                                        <p:tgtEl>
                                          <p:spTgt spid="169"/>
                                        </p:tgtEl>
                                      </p:cBhvr>
                                    </p:animEffect>
                                    <p:anim calcmode="lin" valueType="num">
                                      <p:cBhvr>
                                        <p:cTn id="52" dur="1822" tmFilter="0,0; 0.14,0.36; 0.43,0.73; 0.71,0.91; 1.0,1.0">
                                          <p:stCondLst>
                                            <p:cond delay="0"/>
                                          </p:stCondLst>
                                        </p:cTn>
                                        <p:tgtEl>
                                          <p:spTgt spid="16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9"/>
                                        </p:tgtEl>
                                        <p:attrNameLst>
                                          <p:attrName>ppt_y</p:attrName>
                                        </p:attrNameLst>
                                      </p:cBhvr>
                                      <p:tavLst>
                                        <p:tav tm="0" fmla="#ppt_y-sin(pi*$)/81">
                                          <p:val>
                                            <p:fltVal val="0"/>
                                          </p:val>
                                        </p:tav>
                                        <p:tav tm="100000">
                                          <p:val>
                                            <p:fltVal val="1"/>
                                          </p:val>
                                        </p:tav>
                                      </p:tavLst>
                                    </p:anim>
                                    <p:animScale>
                                      <p:cBhvr>
                                        <p:cTn id="57" dur="26">
                                          <p:stCondLst>
                                            <p:cond delay="650"/>
                                          </p:stCondLst>
                                        </p:cTn>
                                        <p:tgtEl>
                                          <p:spTgt spid="169"/>
                                        </p:tgtEl>
                                      </p:cBhvr>
                                      <p:to x="100000" y="60000"/>
                                    </p:animScale>
                                    <p:animScale>
                                      <p:cBhvr>
                                        <p:cTn id="58" dur="166" decel="50000">
                                          <p:stCondLst>
                                            <p:cond delay="676"/>
                                          </p:stCondLst>
                                        </p:cTn>
                                        <p:tgtEl>
                                          <p:spTgt spid="169"/>
                                        </p:tgtEl>
                                      </p:cBhvr>
                                      <p:to x="100000" y="100000"/>
                                    </p:animScale>
                                    <p:animScale>
                                      <p:cBhvr>
                                        <p:cTn id="59" dur="26">
                                          <p:stCondLst>
                                            <p:cond delay="1312"/>
                                          </p:stCondLst>
                                        </p:cTn>
                                        <p:tgtEl>
                                          <p:spTgt spid="169"/>
                                        </p:tgtEl>
                                      </p:cBhvr>
                                      <p:to x="100000" y="80000"/>
                                    </p:animScale>
                                    <p:animScale>
                                      <p:cBhvr>
                                        <p:cTn id="60" dur="166" decel="50000">
                                          <p:stCondLst>
                                            <p:cond delay="1338"/>
                                          </p:stCondLst>
                                        </p:cTn>
                                        <p:tgtEl>
                                          <p:spTgt spid="169"/>
                                        </p:tgtEl>
                                      </p:cBhvr>
                                      <p:to x="100000" y="100000"/>
                                    </p:animScale>
                                    <p:animScale>
                                      <p:cBhvr>
                                        <p:cTn id="61" dur="26">
                                          <p:stCondLst>
                                            <p:cond delay="1642"/>
                                          </p:stCondLst>
                                        </p:cTn>
                                        <p:tgtEl>
                                          <p:spTgt spid="169"/>
                                        </p:tgtEl>
                                      </p:cBhvr>
                                      <p:to x="100000" y="90000"/>
                                    </p:animScale>
                                    <p:animScale>
                                      <p:cBhvr>
                                        <p:cTn id="62" dur="166" decel="50000">
                                          <p:stCondLst>
                                            <p:cond delay="1668"/>
                                          </p:stCondLst>
                                        </p:cTn>
                                        <p:tgtEl>
                                          <p:spTgt spid="169"/>
                                        </p:tgtEl>
                                      </p:cBhvr>
                                      <p:to x="100000" y="100000"/>
                                    </p:animScale>
                                    <p:animScale>
                                      <p:cBhvr>
                                        <p:cTn id="63" dur="26">
                                          <p:stCondLst>
                                            <p:cond delay="1808"/>
                                          </p:stCondLst>
                                        </p:cTn>
                                        <p:tgtEl>
                                          <p:spTgt spid="169"/>
                                        </p:tgtEl>
                                      </p:cBhvr>
                                      <p:to x="100000" y="95000"/>
                                    </p:animScale>
                                    <p:animScale>
                                      <p:cBhvr>
                                        <p:cTn id="64" dur="166" decel="50000">
                                          <p:stCondLst>
                                            <p:cond delay="1834"/>
                                          </p:stCondLst>
                                        </p:cTn>
                                        <p:tgtEl>
                                          <p:spTgt spid="169"/>
                                        </p:tgtEl>
                                      </p:cBhvr>
                                      <p:to x="100000" y="100000"/>
                                    </p:animScale>
                                  </p:childTnLst>
                                </p:cTn>
                              </p:par>
                              <p:par>
                                <p:cTn id="65" presetID="3" presetClass="entr" presetSubtype="10" fill="hold" grpId="0" nodeType="withEffect">
                                  <p:stCondLst>
                                    <p:cond delay="0"/>
                                  </p:stCondLst>
                                  <p:childTnLst>
                                    <p:set>
                                      <p:cBhvr>
                                        <p:cTn id="66" dur="1" fill="hold">
                                          <p:stCondLst>
                                            <p:cond delay="0"/>
                                          </p:stCondLst>
                                        </p:cTn>
                                        <p:tgtEl>
                                          <p:spTgt spid="170"/>
                                        </p:tgtEl>
                                        <p:attrNameLst>
                                          <p:attrName>style.visibility</p:attrName>
                                        </p:attrNameLst>
                                      </p:cBhvr>
                                      <p:to>
                                        <p:strVal val="visible"/>
                                      </p:to>
                                    </p:set>
                                    <p:animEffect transition="in" filter="blinds(horizontal)">
                                      <p:cBhvr>
                                        <p:cTn id="67" dur="500"/>
                                        <p:tgtEl>
                                          <p:spTgt spid="17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wipe(down)">
                                      <p:cBhvr>
                                        <p:cTn id="72" dur="580">
                                          <p:stCondLst>
                                            <p:cond delay="0"/>
                                          </p:stCondLst>
                                        </p:cTn>
                                        <p:tgtEl>
                                          <p:spTgt spid="166"/>
                                        </p:tgtEl>
                                      </p:cBhvr>
                                    </p:animEffect>
                                    <p:anim calcmode="lin" valueType="num">
                                      <p:cBhvr>
                                        <p:cTn id="73" dur="1822" tmFilter="0,0; 0.14,0.36; 0.43,0.73; 0.71,0.91; 1.0,1.0">
                                          <p:stCondLst>
                                            <p:cond delay="0"/>
                                          </p:stCondLst>
                                        </p:cTn>
                                        <p:tgtEl>
                                          <p:spTgt spid="166"/>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66"/>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66"/>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66"/>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66"/>
                                        </p:tgtEl>
                                        <p:attrNameLst>
                                          <p:attrName>ppt_y</p:attrName>
                                        </p:attrNameLst>
                                      </p:cBhvr>
                                      <p:tavLst>
                                        <p:tav tm="0" fmla="#ppt_y-sin(pi*$)/81">
                                          <p:val>
                                            <p:fltVal val="0"/>
                                          </p:val>
                                        </p:tav>
                                        <p:tav tm="100000">
                                          <p:val>
                                            <p:fltVal val="1"/>
                                          </p:val>
                                        </p:tav>
                                      </p:tavLst>
                                    </p:anim>
                                    <p:animScale>
                                      <p:cBhvr>
                                        <p:cTn id="78" dur="26">
                                          <p:stCondLst>
                                            <p:cond delay="650"/>
                                          </p:stCondLst>
                                        </p:cTn>
                                        <p:tgtEl>
                                          <p:spTgt spid="166"/>
                                        </p:tgtEl>
                                      </p:cBhvr>
                                      <p:to x="100000" y="60000"/>
                                    </p:animScale>
                                    <p:animScale>
                                      <p:cBhvr>
                                        <p:cTn id="79" dur="166" decel="50000">
                                          <p:stCondLst>
                                            <p:cond delay="676"/>
                                          </p:stCondLst>
                                        </p:cTn>
                                        <p:tgtEl>
                                          <p:spTgt spid="166"/>
                                        </p:tgtEl>
                                      </p:cBhvr>
                                      <p:to x="100000" y="100000"/>
                                    </p:animScale>
                                    <p:animScale>
                                      <p:cBhvr>
                                        <p:cTn id="80" dur="26">
                                          <p:stCondLst>
                                            <p:cond delay="1312"/>
                                          </p:stCondLst>
                                        </p:cTn>
                                        <p:tgtEl>
                                          <p:spTgt spid="166"/>
                                        </p:tgtEl>
                                      </p:cBhvr>
                                      <p:to x="100000" y="80000"/>
                                    </p:animScale>
                                    <p:animScale>
                                      <p:cBhvr>
                                        <p:cTn id="81" dur="166" decel="50000">
                                          <p:stCondLst>
                                            <p:cond delay="1338"/>
                                          </p:stCondLst>
                                        </p:cTn>
                                        <p:tgtEl>
                                          <p:spTgt spid="166"/>
                                        </p:tgtEl>
                                      </p:cBhvr>
                                      <p:to x="100000" y="100000"/>
                                    </p:animScale>
                                    <p:animScale>
                                      <p:cBhvr>
                                        <p:cTn id="82" dur="26">
                                          <p:stCondLst>
                                            <p:cond delay="1642"/>
                                          </p:stCondLst>
                                        </p:cTn>
                                        <p:tgtEl>
                                          <p:spTgt spid="166"/>
                                        </p:tgtEl>
                                      </p:cBhvr>
                                      <p:to x="100000" y="90000"/>
                                    </p:animScale>
                                    <p:animScale>
                                      <p:cBhvr>
                                        <p:cTn id="83" dur="166" decel="50000">
                                          <p:stCondLst>
                                            <p:cond delay="1668"/>
                                          </p:stCondLst>
                                        </p:cTn>
                                        <p:tgtEl>
                                          <p:spTgt spid="166"/>
                                        </p:tgtEl>
                                      </p:cBhvr>
                                      <p:to x="100000" y="100000"/>
                                    </p:animScale>
                                    <p:animScale>
                                      <p:cBhvr>
                                        <p:cTn id="84" dur="26">
                                          <p:stCondLst>
                                            <p:cond delay="1808"/>
                                          </p:stCondLst>
                                        </p:cTn>
                                        <p:tgtEl>
                                          <p:spTgt spid="166"/>
                                        </p:tgtEl>
                                      </p:cBhvr>
                                      <p:to x="100000" y="95000"/>
                                    </p:animScale>
                                    <p:animScale>
                                      <p:cBhvr>
                                        <p:cTn id="85" dur="166" decel="50000">
                                          <p:stCondLst>
                                            <p:cond delay="1834"/>
                                          </p:stCondLst>
                                        </p:cTn>
                                        <p:tgtEl>
                                          <p:spTgt spid="166"/>
                                        </p:tgtEl>
                                      </p:cBhvr>
                                      <p:to x="100000" y="100000"/>
                                    </p:animScale>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65"/>
                                        </p:tgtEl>
                                        <p:attrNameLst>
                                          <p:attrName>style.visibility</p:attrName>
                                        </p:attrNameLst>
                                      </p:cBhvr>
                                      <p:to>
                                        <p:strVal val="visible"/>
                                      </p:to>
                                    </p:set>
                                    <p:animEffect transition="in" filter="blinds(horizontal)">
                                      <p:cBhvr>
                                        <p:cTn id="90" dur="500"/>
                                        <p:tgtEl>
                                          <p:spTgt spid="165"/>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wipe(down)">
                                      <p:cBhvr>
                                        <p:cTn id="95" dur="580">
                                          <p:stCondLst>
                                            <p:cond delay="0"/>
                                          </p:stCondLst>
                                        </p:cTn>
                                        <p:tgtEl>
                                          <p:spTgt spid="168"/>
                                        </p:tgtEl>
                                      </p:cBhvr>
                                    </p:animEffect>
                                    <p:anim calcmode="lin" valueType="num">
                                      <p:cBhvr>
                                        <p:cTn id="96"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101" dur="26">
                                          <p:stCondLst>
                                            <p:cond delay="650"/>
                                          </p:stCondLst>
                                        </p:cTn>
                                        <p:tgtEl>
                                          <p:spTgt spid="168"/>
                                        </p:tgtEl>
                                      </p:cBhvr>
                                      <p:to x="100000" y="60000"/>
                                    </p:animScale>
                                    <p:animScale>
                                      <p:cBhvr>
                                        <p:cTn id="102" dur="166" decel="50000">
                                          <p:stCondLst>
                                            <p:cond delay="676"/>
                                          </p:stCondLst>
                                        </p:cTn>
                                        <p:tgtEl>
                                          <p:spTgt spid="168"/>
                                        </p:tgtEl>
                                      </p:cBhvr>
                                      <p:to x="100000" y="100000"/>
                                    </p:animScale>
                                    <p:animScale>
                                      <p:cBhvr>
                                        <p:cTn id="103" dur="26">
                                          <p:stCondLst>
                                            <p:cond delay="1312"/>
                                          </p:stCondLst>
                                        </p:cTn>
                                        <p:tgtEl>
                                          <p:spTgt spid="168"/>
                                        </p:tgtEl>
                                      </p:cBhvr>
                                      <p:to x="100000" y="80000"/>
                                    </p:animScale>
                                    <p:animScale>
                                      <p:cBhvr>
                                        <p:cTn id="104" dur="166" decel="50000">
                                          <p:stCondLst>
                                            <p:cond delay="1338"/>
                                          </p:stCondLst>
                                        </p:cTn>
                                        <p:tgtEl>
                                          <p:spTgt spid="168"/>
                                        </p:tgtEl>
                                      </p:cBhvr>
                                      <p:to x="100000" y="100000"/>
                                    </p:animScale>
                                    <p:animScale>
                                      <p:cBhvr>
                                        <p:cTn id="105" dur="26">
                                          <p:stCondLst>
                                            <p:cond delay="1642"/>
                                          </p:stCondLst>
                                        </p:cTn>
                                        <p:tgtEl>
                                          <p:spTgt spid="168"/>
                                        </p:tgtEl>
                                      </p:cBhvr>
                                      <p:to x="100000" y="90000"/>
                                    </p:animScale>
                                    <p:animScale>
                                      <p:cBhvr>
                                        <p:cTn id="106" dur="166" decel="50000">
                                          <p:stCondLst>
                                            <p:cond delay="1668"/>
                                          </p:stCondLst>
                                        </p:cTn>
                                        <p:tgtEl>
                                          <p:spTgt spid="168"/>
                                        </p:tgtEl>
                                      </p:cBhvr>
                                      <p:to x="100000" y="100000"/>
                                    </p:animScale>
                                    <p:animScale>
                                      <p:cBhvr>
                                        <p:cTn id="107" dur="26">
                                          <p:stCondLst>
                                            <p:cond delay="1808"/>
                                          </p:stCondLst>
                                        </p:cTn>
                                        <p:tgtEl>
                                          <p:spTgt spid="168"/>
                                        </p:tgtEl>
                                      </p:cBhvr>
                                      <p:to x="100000" y="95000"/>
                                    </p:animScale>
                                    <p:animScale>
                                      <p:cBhvr>
                                        <p:cTn id="108" dur="166" decel="50000">
                                          <p:stCondLst>
                                            <p:cond delay="1834"/>
                                          </p:stCondLst>
                                        </p:cTn>
                                        <p:tgtEl>
                                          <p:spTgt spid="168"/>
                                        </p:tgtEl>
                                      </p:cBhvr>
                                      <p:to x="100000" y="100000"/>
                                    </p:animScale>
                                  </p:childTnLst>
                                </p:cTn>
                              </p:par>
                              <p:par>
                                <p:cTn id="109" presetID="3" presetClass="entr" presetSubtype="10" fill="hold" grpId="0"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blinds(horizontal)">
                                      <p:cBhvr>
                                        <p:cTn id="111" dur="500"/>
                                        <p:tgtEl>
                                          <p:spTgt spid="167"/>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6" presetClass="entr" presetSubtype="0" fill="hold" grpId="0" nodeType="clickEffect">
                                  <p:stCondLst>
                                    <p:cond delay="0"/>
                                  </p:stCondLst>
                                  <p:childTnLst>
                                    <p:set>
                                      <p:cBhvr>
                                        <p:cTn id="115" dur="1" fill="hold">
                                          <p:stCondLst>
                                            <p:cond delay="0"/>
                                          </p:stCondLst>
                                        </p:cTn>
                                        <p:tgtEl>
                                          <p:spTgt spid="162"/>
                                        </p:tgtEl>
                                        <p:attrNameLst>
                                          <p:attrName>style.visibility</p:attrName>
                                        </p:attrNameLst>
                                      </p:cBhvr>
                                      <p:to>
                                        <p:strVal val="visible"/>
                                      </p:to>
                                    </p:set>
                                    <p:animEffect transition="in" filter="wipe(down)">
                                      <p:cBhvr>
                                        <p:cTn id="116" dur="580">
                                          <p:stCondLst>
                                            <p:cond delay="0"/>
                                          </p:stCondLst>
                                        </p:cTn>
                                        <p:tgtEl>
                                          <p:spTgt spid="162"/>
                                        </p:tgtEl>
                                      </p:cBhvr>
                                    </p:animEffect>
                                    <p:anim calcmode="lin" valueType="num">
                                      <p:cBhvr>
                                        <p:cTn id="117"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122" dur="26">
                                          <p:stCondLst>
                                            <p:cond delay="650"/>
                                          </p:stCondLst>
                                        </p:cTn>
                                        <p:tgtEl>
                                          <p:spTgt spid="162"/>
                                        </p:tgtEl>
                                      </p:cBhvr>
                                      <p:to x="100000" y="60000"/>
                                    </p:animScale>
                                    <p:animScale>
                                      <p:cBhvr>
                                        <p:cTn id="123" dur="166" decel="50000">
                                          <p:stCondLst>
                                            <p:cond delay="676"/>
                                          </p:stCondLst>
                                        </p:cTn>
                                        <p:tgtEl>
                                          <p:spTgt spid="162"/>
                                        </p:tgtEl>
                                      </p:cBhvr>
                                      <p:to x="100000" y="100000"/>
                                    </p:animScale>
                                    <p:animScale>
                                      <p:cBhvr>
                                        <p:cTn id="124" dur="26">
                                          <p:stCondLst>
                                            <p:cond delay="1312"/>
                                          </p:stCondLst>
                                        </p:cTn>
                                        <p:tgtEl>
                                          <p:spTgt spid="162"/>
                                        </p:tgtEl>
                                      </p:cBhvr>
                                      <p:to x="100000" y="80000"/>
                                    </p:animScale>
                                    <p:animScale>
                                      <p:cBhvr>
                                        <p:cTn id="125" dur="166" decel="50000">
                                          <p:stCondLst>
                                            <p:cond delay="1338"/>
                                          </p:stCondLst>
                                        </p:cTn>
                                        <p:tgtEl>
                                          <p:spTgt spid="162"/>
                                        </p:tgtEl>
                                      </p:cBhvr>
                                      <p:to x="100000" y="100000"/>
                                    </p:animScale>
                                    <p:animScale>
                                      <p:cBhvr>
                                        <p:cTn id="126" dur="26">
                                          <p:stCondLst>
                                            <p:cond delay="1642"/>
                                          </p:stCondLst>
                                        </p:cTn>
                                        <p:tgtEl>
                                          <p:spTgt spid="162"/>
                                        </p:tgtEl>
                                      </p:cBhvr>
                                      <p:to x="100000" y="90000"/>
                                    </p:animScale>
                                    <p:animScale>
                                      <p:cBhvr>
                                        <p:cTn id="127" dur="166" decel="50000">
                                          <p:stCondLst>
                                            <p:cond delay="1668"/>
                                          </p:stCondLst>
                                        </p:cTn>
                                        <p:tgtEl>
                                          <p:spTgt spid="162"/>
                                        </p:tgtEl>
                                      </p:cBhvr>
                                      <p:to x="100000" y="100000"/>
                                    </p:animScale>
                                    <p:animScale>
                                      <p:cBhvr>
                                        <p:cTn id="128" dur="26">
                                          <p:stCondLst>
                                            <p:cond delay="1808"/>
                                          </p:stCondLst>
                                        </p:cTn>
                                        <p:tgtEl>
                                          <p:spTgt spid="162"/>
                                        </p:tgtEl>
                                      </p:cBhvr>
                                      <p:to x="100000" y="95000"/>
                                    </p:animScale>
                                    <p:animScale>
                                      <p:cBhvr>
                                        <p:cTn id="129" dur="166" decel="50000">
                                          <p:stCondLst>
                                            <p:cond delay="1834"/>
                                          </p:stCondLst>
                                        </p:cTn>
                                        <p:tgtEl>
                                          <p:spTgt spid="162"/>
                                        </p:tgtEl>
                                      </p:cBhvr>
                                      <p:to x="100000" y="100000"/>
                                    </p:animScale>
                                  </p:childTnLst>
                                </p:cTn>
                              </p:par>
                              <p:par>
                                <p:cTn id="130" presetID="3" presetClass="entr" presetSubtype="10" fill="hold" grpId="0" nodeType="withEffect">
                                  <p:stCondLst>
                                    <p:cond delay="0"/>
                                  </p:stCondLst>
                                  <p:childTnLst>
                                    <p:set>
                                      <p:cBhvr>
                                        <p:cTn id="131" dur="1" fill="hold">
                                          <p:stCondLst>
                                            <p:cond delay="0"/>
                                          </p:stCondLst>
                                        </p:cTn>
                                        <p:tgtEl>
                                          <p:spTgt spid="164"/>
                                        </p:tgtEl>
                                        <p:attrNameLst>
                                          <p:attrName>style.visibility</p:attrName>
                                        </p:attrNameLst>
                                      </p:cBhvr>
                                      <p:to>
                                        <p:strVal val="visible"/>
                                      </p:to>
                                    </p:set>
                                    <p:animEffect transition="in" filter="blinds(horizontal)">
                                      <p:cBhvr>
                                        <p:cTn id="132" dur="500"/>
                                        <p:tgtEl>
                                          <p:spTgt spid="164"/>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6" presetClass="entr" presetSubtype="0" fill="hold" grpId="0" nodeType="clickEffect">
                                  <p:stCondLst>
                                    <p:cond delay="0"/>
                                  </p:stCondLst>
                                  <p:childTnLst>
                                    <p:set>
                                      <p:cBhvr>
                                        <p:cTn id="136" dur="1" fill="hold">
                                          <p:stCondLst>
                                            <p:cond delay="0"/>
                                          </p:stCondLst>
                                        </p:cTn>
                                        <p:tgtEl>
                                          <p:spTgt spid="171"/>
                                        </p:tgtEl>
                                        <p:attrNameLst>
                                          <p:attrName>style.visibility</p:attrName>
                                        </p:attrNameLst>
                                      </p:cBhvr>
                                      <p:to>
                                        <p:strVal val="visible"/>
                                      </p:to>
                                    </p:set>
                                    <p:animEffect transition="in" filter="wipe(down)">
                                      <p:cBhvr>
                                        <p:cTn id="137" dur="580">
                                          <p:stCondLst>
                                            <p:cond delay="0"/>
                                          </p:stCondLst>
                                        </p:cTn>
                                        <p:tgtEl>
                                          <p:spTgt spid="171"/>
                                        </p:tgtEl>
                                      </p:cBhvr>
                                    </p:animEffect>
                                    <p:anim calcmode="lin" valueType="num">
                                      <p:cBhvr>
                                        <p:cTn id="138"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43" dur="26">
                                          <p:stCondLst>
                                            <p:cond delay="650"/>
                                          </p:stCondLst>
                                        </p:cTn>
                                        <p:tgtEl>
                                          <p:spTgt spid="171"/>
                                        </p:tgtEl>
                                      </p:cBhvr>
                                      <p:to x="100000" y="60000"/>
                                    </p:animScale>
                                    <p:animScale>
                                      <p:cBhvr>
                                        <p:cTn id="144" dur="166" decel="50000">
                                          <p:stCondLst>
                                            <p:cond delay="676"/>
                                          </p:stCondLst>
                                        </p:cTn>
                                        <p:tgtEl>
                                          <p:spTgt spid="171"/>
                                        </p:tgtEl>
                                      </p:cBhvr>
                                      <p:to x="100000" y="100000"/>
                                    </p:animScale>
                                    <p:animScale>
                                      <p:cBhvr>
                                        <p:cTn id="145" dur="26">
                                          <p:stCondLst>
                                            <p:cond delay="1312"/>
                                          </p:stCondLst>
                                        </p:cTn>
                                        <p:tgtEl>
                                          <p:spTgt spid="171"/>
                                        </p:tgtEl>
                                      </p:cBhvr>
                                      <p:to x="100000" y="80000"/>
                                    </p:animScale>
                                    <p:animScale>
                                      <p:cBhvr>
                                        <p:cTn id="146" dur="166" decel="50000">
                                          <p:stCondLst>
                                            <p:cond delay="1338"/>
                                          </p:stCondLst>
                                        </p:cTn>
                                        <p:tgtEl>
                                          <p:spTgt spid="171"/>
                                        </p:tgtEl>
                                      </p:cBhvr>
                                      <p:to x="100000" y="100000"/>
                                    </p:animScale>
                                    <p:animScale>
                                      <p:cBhvr>
                                        <p:cTn id="147" dur="26">
                                          <p:stCondLst>
                                            <p:cond delay="1642"/>
                                          </p:stCondLst>
                                        </p:cTn>
                                        <p:tgtEl>
                                          <p:spTgt spid="171"/>
                                        </p:tgtEl>
                                      </p:cBhvr>
                                      <p:to x="100000" y="90000"/>
                                    </p:animScale>
                                    <p:animScale>
                                      <p:cBhvr>
                                        <p:cTn id="148" dur="166" decel="50000">
                                          <p:stCondLst>
                                            <p:cond delay="1668"/>
                                          </p:stCondLst>
                                        </p:cTn>
                                        <p:tgtEl>
                                          <p:spTgt spid="171"/>
                                        </p:tgtEl>
                                      </p:cBhvr>
                                      <p:to x="100000" y="100000"/>
                                    </p:animScale>
                                    <p:animScale>
                                      <p:cBhvr>
                                        <p:cTn id="149" dur="26">
                                          <p:stCondLst>
                                            <p:cond delay="1808"/>
                                          </p:stCondLst>
                                        </p:cTn>
                                        <p:tgtEl>
                                          <p:spTgt spid="171"/>
                                        </p:tgtEl>
                                      </p:cBhvr>
                                      <p:to x="100000" y="95000"/>
                                    </p:animScale>
                                    <p:animScale>
                                      <p:cBhvr>
                                        <p:cTn id="150" dur="166" decel="50000">
                                          <p:stCondLst>
                                            <p:cond delay="1834"/>
                                          </p:stCondLst>
                                        </p:cTn>
                                        <p:tgtEl>
                                          <p:spTgt spid="171"/>
                                        </p:tgtEl>
                                      </p:cBhvr>
                                      <p:to x="100000" y="100000"/>
                                    </p:animScale>
                                  </p:childTnLst>
                                </p:cTn>
                              </p:par>
                              <p:par>
                                <p:cTn id="151" presetID="3" presetClass="entr" presetSubtype="10" fill="hold" grpId="0" nodeType="withEffect">
                                  <p:stCondLst>
                                    <p:cond delay="0"/>
                                  </p:stCondLst>
                                  <p:childTnLst>
                                    <p:set>
                                      <p:cBhvr>
                                        <p:cTn id="152" dur="1" fill="hold">
                                          <p:stCondLst>
                                            <p:cond delay="0"/>
                                          </p:stCondLst>
                                        </p:cTn>
                                        <p:tgtEl>
                                          <p:spTgt spid="172"/>
                                        </p:tgtEl>
                                        <p:attrNameLst>
                                          <p:attrName>style.visibility</p:attrName>
                                        </p:attrNameLst>
                                      </p:cBhvr>
                                      <p:to>
                                        <p:strVal val="visible"/>
                                      </p:to>
                                    </p:set>
                                    <p:animEffect transition="in" filter="blinds(horizontal)">
                                      <p:cBhvr>
                                        <p:cTn id="153" dur="500"/>
                                        <p:tgtEl>
                                          <p:spTgt spid="17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6" presetClass="entr" presetSubtype="0" fill="hold" grpId="0" nodeType="clickEffect">
                                  <p:stCondLst>
                                    <p:cond delay="0"/>
                                  </p:stCondLst>
                                  <p:childTnLst>
                                    <p:set>
                                      <p:cBhvr>
                                        <p:cTn id="157" dur="1" fill="hold">
                                          <p:stCondLst>
                                            <p:cond delay="0"/>
                                          </p:stCondLst>
                                        </p:cTn>
                                        <p:tgtEl>
                                          <p:spTgt spid="173"/>
                                        </p:tgtEl>
                                        <p:attrNameLst>
                                          <p:attrName>style.visibility</p:attrName>
                                        </p:attrNameLst>
                                      </p:cBhvr>
                                      <p:to>
                                        <p:strVal val="visible"/>
                                      </p:to>
                                    </p:set>
                                    <p:animEffect transition="in" filter="wipe(down)">
                                      <p:cBhvr>
                                        <p:cTn id="158" dur="580">
                                          <p:stCondLst>
                                            <p:cond delay="0"/>
                                          </p:stCondLst>
                                        </p:cTn>
                                        <p:tgtEl>
                                          <p:spTgt spid="173"/>
                                        </p:tgtEl>
                                      </p:cBhvr>
                                    </p:animEffect>
                                    <p:anim calcmode="lin" valueType="num">
                                      <p:cBhvr>
                                        <p:cTn id="159"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164" dur="26">
                                          <p:stCondLst>
                                            <p:cond delay="650"/>
                                          </p:stCondLst>
                                        </p:cTn>
                                        <p:tgtEl>
                                          <p:spTgt spid="173"/>
                                        </p:tgtEl>
                                      </p:cBhvr>
                                      <p:to x="100000" y="60000"/>
                                    </p:animScale>
                                    <p:animScale>
                                      <p:cBhvr>
                                        <p:cTn id="165" dur="166" decel="50000">
                                          <p:stCondLst>
                                            <p:cond delay="676"/>
                                          </p:stCondLst>
                                        </p:cTn>
                                        <p:tgtEl>
                                          <p:spTgt spid="173"/>
                                        </p:tgtEl>
                                      </p:cBhvr>
                                      <p:to x="100000" y="100000"/>
                                    </p:animScale>
                                    <p:animScale>
                                      <p:cBhvr>
                                        <p:cTn id="166" dur="26">
                                          <p:stCondLst>
                                            <p:cond delay="1312"/>
                                          </p:stCondLst>
                                        </p:cTn>
                                        <p:tgtEl>
                                          <p:spTgt spid="173"/>
                                        </p:tgtEl>
                                      </p:cBhvr>
                                      <p:to x="100000" y="80000"/>
                                    </p:animScale>
                                    <p:animScale>
                                      <p:cBhvr>
                                        <p:cTn id="167" dur="166" decel="50000">
                                          <p:stCondLst>
                                            <p:cond delay="1338"/>
                                          </p:stCondLst>
                                        </p:cTn>
                                        <p:tgtEl>
                                          <p:spTgt spid="173"/>
                                        </p:tgtEl>
                                      </p:cBhvr>
                                      <p:to x="100000" y="100000"/>
                                    </p:animScale>
                                    <p:animScale>
                                      <p:cBhvr>
                                        <p:cTn id="168" dur="26">
                                          <p:stCondLst>
                                            <p:cond delay="1642"/>
                                          </p:stCondLst>
                                        </p:cTn>
                                        <p:tgtEl>
                                          <p:spTgt spid="173"/>
                                        </p:tgtEl>
                                      </p:cBhvr>
                                      <p:to x="100000" y="90000"/>
                                    </p:animScale>
                                    <p:animScale>
                                      <p:cBhvr>
                                        <p:cTn id="169" dur="166" decel="50000">
                                          <p:stCondLst>
                                            <p:cond delay="1668"/>
                                          </p:stCondLst>
                                        </p:cTn>
                                        <p:tgtEl>
                                          <p:spTgt spid="173"/>
                                        </p:tgtEl>
                                      </p:cBhvr>
                                      <p:to x="100000" y="100000"/>
                                    </p:animScale>
                                    <p:animScale>
                                      <p:cBhvr>
                                        <p:cTn id="170" dur="26">
                                          <p:stCondLst>
                                            <p:cond delay="1808"/>
                                          </p:stCondLst>
                                        </p:cTn>
                                        <p:tgtEl>
                                          <p:spTgt spid="173"/>
                                        </p:tgtEl>
                                      </p:cBhvr>
                                      <p:to x="100000" y="95000"/>
                                    </p:animScale>
                                    <p:animScale>
                                      <p:cBhvr>
                                        <p:cTn id="171" dur="166" decel="50000">
                                          <p:stCondLst>
                                            <p:cond delay="1834"/>
                                          </p:stCondLst>
                                        </p:cTn>
                                        <p:tgtEl>
                                          <p:spTgt spid="173"/>
                                        </p:tgtEl>
                                      </p:cBhvr>
                                      <p:to x="100000" y="100000"/>
                                    </p:animScale>
                                  </p:childTnLst>
                                </p:cTn>
                              </p:par>
                              <p:par>
                                <p:cTn id="172" presetID="3" presetClass="entr" presetSubtype="10" fill="hold" grpId="0" nodeType="withEffect">
                                  <p:stCondLst>
                                    <p:cond delay="0"/>
                                  </p:stCondLst>
                                  <p:childTnLst>
                                    <p:set>
                                      <p:cBhvr>
                                        <p:cTn id="173" dur="1" fill="hold">
                                          <p:stCondLst>
                                            <p:cond delay="0"/>
                                          </p:stCondLst>
                                        </p:cTn>
                                        <p:tgtEl>
                                          <p:spTgt spid="174"/>
                                        </p:tgtEl>
                                        <p:attrNameLst>
                                          <p:attrName>style.visibility</p:attrName>
                                        </p:attrNameLst>
                                      </p:cBhvr>
                                      <p:to>
                                        <p:strVal val="visible"/>
                                      </p:to>
                                    </p:set>
                                    <p:animEffect transition="in" filter="blinds(horizontal)">
                                      <p:cBhvr>
                                        <p:cTn id="174" dur="500"/>
                                        <p:tgtEl>
                                          <p:spTgt spid="17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0" presetClass="exit" presetSubtype="0" fill="hold" grpId="1" nodeType="clickEffect">
                                  <p:stCondLst>
                                    <p:cond delay="0"/>
                                  </p:stCondLst>
                                  <p:childTnLst>
                                    <p:animEffect transition="out" filter="fade">
                                      <p:cBhvr>
                                        <p:cTn id="178" dur="2000"/>
                                        <p:tgtEl>
                                          <p:spTgt spid="167"/>
                                        </p:tgtEl>
                                      </p:cBhvr>
                                    </p:animEffect>
                                    <p:set>
                                      <p:cBhvr>
                                        <p:cTn id="179" dur="1" fill="hold">
                                          <p:stCondLst>
                                            <p:cond delay="1999"/>
                                          </p:stCondLst>
                                        </p:cTn>
                                        <p:tgtEl>
                                          <p:spTgt spid="167"/>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2000"/>
                                        <p:tgtEl>
                                          <p:spTgt spid="165"/>
                                        </p:tgtEl>
                                      </p:cBhvr>
                                    </p:animEffect>
                                    <p:set>
                                      <p:cBhvr>
                                        <p:cTn id="182" dur="1" fill="hold">
                                          <p:stCondLst>
                                            <p:cond delay="1999"/>
                                          </p:stCondLst>
                                        </p:cTn>
                                        <p:tgtEl>
                                          <p:spTgt spid="165"/>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2000"/>
                                        <p:tgtEl>
                                          <p:spTgt spid="164"/>
                                        </p:tgtEl>
                                      </p:cBhvr>
                                    </p:animEffect>
                                    <p:set>
                                      <p:cBhvr>
                                        <p:cTn id="185" dur="1" fill="hold">
                                          <p:stCondLst>
                                            <p:cond delay="1999"/>
                                          </p:stCondLst>
                                        </p:cTn>
                                        <p:tgtEl>
                                          <p:spTgt spid="164"/>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2000"/>
                                        <p:tgtEl>
                                          <p:spTgt spid="172"/>
                                        </p:tgtEl>
                                      </p:cBhvr>
                                    </p:animEffect>
                                    <p:set>
                                      <p:cBhvr>
                                        <p:cTn id="188" dur="1" fill="hold">
                                          <p:stCondLst>
                                            <p:cond delay="1999"/>
                                          </p:stCondLst>
                                        </p:cTn>
                                        <p:tgtEl>
                                          <p:spTgt spid="172"/>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6" presetClass="entr" presetSubtype="0" fill="hold" grpId="0" nodeType="clickEffect">
                                  <p:stCondLst>
                                    <p:cond delay="0"/>
                                  </p:stCondLst>
                                  <p:childTnLst>
                                    <p:set>
                                      <p:cBhvr>
                                        <p:cTn id="192" dur="1" fill="hold">
                                          <p:stCondLst>
                                            <p:cond delay="0"/>
                                          </p:stCondLst>
                                        </p:cTn>
                                        <p:tgtEl>
                                          <p:spTgt spid="176"/>
                                        </p:tgtEl>
                                        <p:attrNameLst>
                                          <p:attrName>style.visibility</p:attrName>
                                        </p:attrNameLst>
                                      </p:cBhvr>
                                      <p:to>
                                        <p:strVal val="visible"/>
                                      </p:to>
                                    </p:set>
                                    <p:animEffect transition="in" filter="wipe(down)">
                                      <p:cBhvr>
                                        <p:cTn id="193" dur="580">
                                          <p:stCondLst>
                                            <p:cond delay="0"/>
                                          </p:stCondLst>
                                        </p:cTn>
                                        <p:tgtEl>
                                          <p:spTgt spid="176"/>
                                        </p:tgtEl>
                                      </p:cBhvr>
                                    </p:animEffect>
                                    <p:anim calcmode="lin" valueType="num">
                                      <p:cBhvr>
                                        <p:cTn id="194" dur="1822" tmFilter="0,0; 0.14,0.36; 0.43,0.73; 0.71,0.91; 1.0,1.0">
                                          <p:stCondLst>
                                            <p:cond delay="0"/>
                                          </p:stCondLst>
                                        </p:cTn>
                                        <p:tgtEl>
                                          <p:spTgt spid="176"/>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76"/>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76"/>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76"/>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76"/>
                                        </p:tgtEl>
                                        <p:attrNameLst>
                                          <p:attrName>ppt_y</p:attrName>
                                        </p:attrNameLst>
                                      </p:cBhvr>
                                      <p:tavLst>
                                        <p:tav tm="0" fmla="#ppt_y-sin(pi*$)/81">
                                          <p:val>
                                            <p:fltVal val="0"/>
                                          </p:val>
                                        </p:tav>
                                        <p:tav tm="100000">
                                          <p:val>
                                            <p:fltVal val="1"/>
                                          </p:val>
                                        </p:tav>
                                      </p:tavLst>
                                    </p:anim>
                                    <p:animScale>
                                      <p:cBhvr>
                                        <p:cTn id="199" dur="26">
                                          <p:stCondLst>
                                            <p:cond delay="650"/>
                                          </p:stCondLst>
                                        </p:cTn>
                                        <p:tgtEl>
                                          <p:spTgt spid="176"/>
                                        </p:tgtEl>
                                      </p:cBhvr>
                                      <p:to x="100000" y="60000"/>
                                    </p:animScale>
                                    <p:animScale>
                                      <p:cBhvr>
                                        <p:cTn id="200" dur="166" decel="50000">
                                          <p:stCondLst>
                                            <p:cond delay="676"/>
                                          </p:stCondLst>
                                        </p:cTn>
                                        <p:tgtEl>
                                          <p:spTgt spid="176"/>
                                        </p:tgtEl>
                                      </p:cBhvr>
                                      <p:to x="100000" y="100000"/>
                                    </p:animScale>
                                    <p:animScale>
                                      <p:cBhvr>
                                        <p:cTn id="201" dur="26">
                                          <p:stCondLst>
                                            <p:cond delay="1312"/>
                                          </p:stCondLst>
                                        </p:cTn>
                                        <p:tgtEl>
                                          <p:spTgt spid="176"/>
                                        </p:tgtEl>
                                      </p:cBhvr>
                                      <p:to x="100000" y="80000"/>
                                    </p:animScale>
                                    <p:animScale>
                                      <p:cBhvr>
                                        <p:cTn id="202" dur="166" decel="50000">
                                          <p:stCondLst>
                                            <p:cond delay="1338"/>
                                          </p:stCondLst>
                                        </p:cTn>
                                        <p:tgtEl>
                                          <p:spTgt spid="176"/>
                                        </p:tgtEl>
                                      </p:cBhvr>
                                      <p:to x="100000" y="100000"/>
                                    </p:animScale>
                                    <p:animScale>
                                      <p:cBhvr>
                                        <p:cTn id="203" dur="26">
                                          <p:stCondLst>
                                            <p:cond delay="1642"/>
                                          </p:stCondLst>
                                        </p:cTn>
                                        <p:tgtEl>
                                          <p:spTgt spid="176"/>
                                        </p:tgtEl>
                                      </p:cBhvr>
                                      <p:to x="100000" y="90000"/>
                                    </p:animScale>
                                    <p:animScale>
                                      <p:cBhvr>
                                        <p:cTn id="204" dur="166" decel="50000">
                                          <p:stCondLst>
                                            <p:cond delay="1668"/>
                                          </p:stCondLst>
                                        </p:cTn>
                                        <p:tgtEl>
                                          <p:spTgt spid="176"/>
                                        </p:tgtEl>
                                      </p:cBhvr>
                                      <p:to x="100000" y="100000"/>
                                    </p:animScale>
                                    <p:animScale>
                                      <p:cBhvr>
                                        <p:cTn id="205" dur="26">
                                          <p:stCondLst>
                                            <p:cond delay="1808"/>
                                          </p:stCondLst>
                                        </p:cTn>
                                        <p:tgtEl>
                                          <p:spTgt spid="176"/>
                                        </p:tgtEl>
                                      </p:cBhvr>
                                      <p:to x="100000" y="95000"/>
                                    </p:animScale>
                                    <p:animScale>
                                      <p:cBhvr>
                                        <p:cTn id="206" dur="166" decel="50000">
                                          <p:stCondLst>
                                            <p:cond delay="1834"/>
                                          </p:stCondLst>
                                        </p:cTn>
                                        <p:tgtEl>
                                          <p:spTgt spid="176"/>
                                        </p:tgtEl>
                                      </p:cBhvr>
                                      <p:to x="100000" y="100000"/>
                                    </p:animScale>
                                  </p:childTnLst>
                                </p:cTn>
                              </p:par>
                              <p:par>
                                <p:cTn id="207" presetID="3" presetClass="entr" presetSubtype="10" fill="hold" grpId="0" nodeType="withEffect">
                                  <p:stCondLst>
                                    <p:cond delay="0"/>
                                  </p:stCondLst>
                                  <p:childTnLst>
                                    <p:set>
                                      <p:cBhvr>
                                        <p:cTn id="208" dur="1" fill="hold">
                                          <p:stCondLst>
                                            <p:cond delay="0"/>
                                          </p:stCondLst>
                                        </p:cTn>
                                        <p:tgtEl>
                                          <p:spTgt spid="177"/>
                                        </p:tgtEl>
                                        <p:attrNameLst>
                                          <p:attrName>style.visibility</p:attrName>
                                        </p:attrNameLst>
                                      </p:cBhvr>
                                      <p:to>
                                        <p:strVal val="visible"/>
                                      </p:to>
                                    </p:set>
                                    <p:animEffect transition="in" filter="blinds(horizontal)">
                                      <p:cBhvr>
                                        <p:cTn id="209" dur="500"/>
                                        <p:tgtEl>
                                          <p:spTgt spid="177"/>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26" presetClass="entr" presetSubtype="0" fill="hold" grpId="0" nodeType="clickEffect">
                                  <p:stCondLst>
                                    <p:cond delay="0"/>
                                  </p:stCondLst>
                                  <p:childTnLst>
                                    <p:set>
                                      <p:cBhvr>
                                        <p:cTn id="213" dur="1" fill="hold">
                                          <p:stCondLst>
                                            <p:cond delay="0"/>
                                          </p:stCondLst>
                                        </p:cTn>
                                        <p:tgtEl>
                                          <p:spTgt spid="178"/>
                                        </p:tgtEl>
                                        <p:attrNameLst>
                                          <p:attrName>style.visibility</p:attrName>
                                        </p:attrNameLst>
                                      </p:cBhvr>
                                      <p:to>
                                        <p:strVal val="visible"/>
                                      </p:to>
                                    </p:set>
                                    <p:animEffect transition="in" filter="wipe(down)">
                                      <p:cBhvr>
                                        <p:cTn id="214" dur="580">
                                          <p:stCondLst>
                                            <p:cond delay="0"/>
                                          </p:stCondLst>
                                        </p:cTn>
                                        <p:tgtEl>
                                          <p:spTgt spid="178"/>
                                        </p:tgtEl>
                                      </p:cBhvr>
                                    </p:animEffect>
                                    <p:anim calcmode="lin" valueType="num">
                                      <p:cBhvr>
                                        <p:cTn id="215" dur="1822"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178"/>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178"/>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178"/>
                                        </p:tgtEl>
                                        <p:attrNameLst>
                                          <p:attrName>ppt_y</p:attrName>
                                        </p:attrNameLst>
                                      </p:cBhvr>
                                      <p:tavLst>
                                        <p:tav tm="0" fmla="#ppt_y-sin(pi*$)/81">
                                          <p:val>
                                            <p:fltVal val="0"/>
                                          </p:val>
                                        </p:tav>
                                        <p:tav tm="100000">
                                          <p:val>
                                            <p:fltVal val="1"/>
                                          </p:val>
                                        </p:tav>
                                      </p:tavLst>
                                    </p:anim>
                                    <p:animScale>
                                      <p:cBhvr>
                                        <p:cTn id="220" dur="26">
                                          <p:stCondLst>
                                            <p:cond delay="650"/>
                                          </p:stCondLst>
                                        </p:cTn>
                                        <p:tgtEl>
                                          <p:spTgt spid="178"/>
                                        </p:tgtEl>
                                      </p:cBhvr>
                                      <p:to x="100000" y="60000"/>
                                    </p:animScale>
                                    <p:animScale>
                                      <p:cBhvr>
                                        <p:cTn id="221" dur="166" decel="50000">
                                          <p:stCondLst>
                                            <p:cond delay="676"/>
                                          </p:stCondLst>
                                        </p:cTn>
                                        <p:tgtEl>
                                          <p:spTgt spid="178"/>
                                        </p:tgtEl>
                                      </p:cBhvr>
                                      <p:to x="100000" y="100000"/>
                                    </p:animScale>
                                    <p:animScale>
                                      <p:cBhvr>
                                        <p:cTn id="222" dur="26">
                                          <p:stCondLst>
                                            <p:cond delay="1312"/>
                                          </p:stCondLst>
                                        </p:cTn>
                                        <p:tgtEl>
                                          <p:spTgt spid="178"/>
                                        </p:tgtEl>
                                      </p:cBhvr>
                                      <p:to x="100000" y="80000"/>
                                    </p:animScale>
                                    <p:animScale>
                                      <p:cBhvr>
                                        <p:cTn id="223" dur="166" decel="50000">
                                          <p:stCondLst>
                                            <p:cond delay="1338"/>
                                          </p:stCondLst>
                                        </p:cTn>
                                        <p:tgtEl>
                                          <p:spTgt spid="178"/>
                                        </p:tgtEl>
                                      </p:cBhvr>
                                      <p:to x="100000" y="100000"/>
                                    </p:animScale>
                                    <p:animScale>
                                      <p:cBhvr>
                                        <p:cTn id="224" dur="26">
                                          <p:stCondLst>
                                            <p:cond delay="1642"/>
                                          </p:stCondLst>
                                        </p:cTn>
                                        <p:tgtEl>
                                          <p:spTgt spid="178"/>
                                        </p:tgtEl>
                                      </p:cBhvr>
                                      <p:to x="100000" y="90000"/>
                                    </p:animScale>
                                    <p:animScale>
                                      <p:cBhvr>
                                        <p:cTn id="225" dur="166" decel="50000">
                                          <p:stCondLst>
                                            <p:cond delay="1668"/>
                                          </p:stCondLst>
                                        </p:cTn>
                                        <p:tgtEl>
                                          <p:spTgt spid="178"/>
                                        </p:tgtEl>
                                      </p:cBhvr>
                                      <p:to x="100000" y="100000"/>
                                    </p:animScale>
                                    <p:animScale>
                                      <p:cBhvr>
                                        <p:cTn id="226" dur="26">
                                          <p:stCondLst>
                                            <p:cond delay="1808"/>
                                          </p:stCondLst>
                                        </p:cTn>
                                        <p:tgtEl>
                                          <p:spTgt spid="178"/>
                                        </p:tgtEl>
                                      </p:cBhvr>
                                      <p:to x="100000" y="95000"/>
                                    </p:animScale>
                                    <p:animScale>
                                      <p:cBhvr>
                                        <p:cTn id="227" dur="166" decel="50000">
                                          <p:stCondLst>
                                            <p:cond delay="1834"/>
                                          </p:stCondLst>
                                        </p:cTn>
                                        <p:tgtEl>
                                          <p:spTgt spid="178"/>
                                        </p:tgtEl>
                                      </p:cBhvr>
                                      <p:to x="100000" y="100000"/>
                                    </p:animScale>
                                  </p:childTnLst>
                                </p:cTn>
                              </p:par>
                              <p:par>
                                <p:cTn id="228" presetID="3" presetClass="entr" presetSubtype="10" fill="hold" grpId="0" nodeType="withEffect">
                                  <p:stCondLst>
                                    <p:cond delay="0"/>
                                  </p:stCondLst>
                                  <p:childTnLst>
                                    <p:set>
                                      <p:cBhvr>
                                        <p:cTn id="229" dur="1" fill="hold">
                                          <p:stCondLst>
                                            <p:cond delay="0"/>
                                          </p:stCondLst>
                                        </p:cTn>
                                        <p:tgtEl>
                                          <p:spTgt spid="179"/>
                                        </p:tgtEl>
                                        <p:attrNameLst>
                                          <p:attrName>style.visibility</p:attrName>
                                        </p:attrNameLst>
                                      </p:cBhvr>
                                      <p:to>
                                        <p:strVal val="visible"/>
                                      </p:to>
                                    </p:set>
                                    <p:animEffect transition="in" filter="blinds(horizontal)">
                                      <p:cBhvr>
                                        <p:cTn id="230" dur="500"/>
                                        <p:tgtEl>
                                          <p:spTgt spid="179"/>
                                        </p:tgtEl>
                                      </p:cBhvr>
                                    </p:animEffect>
                                  </p:childTnLst>
                                </p:cTn>
                              </p:par>
                            </p:childTnLst>
                          </p:cTn>
                        </p:par>
                      </p:childTnLst>
                    </p:cTn>
                  </p:par>
                  <p:par>
                    <p:cTn id="231" fill="hold">
                      <p:stCondLst>
                        <p:cond delay="indefinite"/>
                      </p:stCondLst>
                      <p:childTnLst>
                        <p:par>
                          <p:cTn id="232" fill="hold">
                            <p:stCondLst>
                              <p:cond delay="0"/>
                            </p:stCondLst>
                            <p:childTnLst>
                              <p:par>
                                <p:cTn id="233" presetID="3" presetClass="entr" presetSubtype="10" fill="hold" grpId="0" nodeType="clickEffect">
                                  <p:stCondLst>
                                    <p:cond delay="0"/>
                                  </p:stCondLst>
                                  <p:childTnLst>
                                    <p:set>
                                      <p:cBhvr>
                                        <p:cTn id="234" dur="1" fill="hold">
                                          <p:stCondLst>
                                            <p:cond delay="0"/>
                                          </p:stCondLst>
                                        </p:cTn>
                                        <p:tgtEl>
                                          <p:spTgt spid="80"/>
                                        </p:tgtEl>
                                        <p:attrNameLst>
                                          <p:attrName>style.visibility</p:attrName>
                                        </p:attrNameLst>
                                      </p:cBhvr>
                                      <p:to>
                                        <p:strVal val="visible"/>
                                      </p:to>
                                    </p:set>
                                    <p:animEffect transition="in" filter="blinds(horizontal)">
                                      <p:cBhvr>
                                        <p:cTn id="235" dur="500"/>
                                        <p:tgtEl>
                                          <p:spTgt spid="80"/>
                                        </p:tgtEl>
                                      </p:cBhvr>
                                    </p:animEffect>
                                  </p:childTnLst>
                                </p:cTn>
                              </p:par>
                            </p:childTnLst>
                          </p:cTn>
                        </p:par>
                      </p:childTnLst>
                    </p:cTn>
                  </p:par>
                  <p:par>
                    <p:cTn id="236" fill="hold">
                      <p:stCondLst>
                        <p:cond delay="indefinite"/>
                      </p:stCondLst>
                      <p:childTnLst>
                        <p:par>
                          <p:cTn id="237" fill="hold">
                            <p:stCondLst>
                              <p:cond delay="0"/>
                            </p:stCondLst>
                            <p:childTnLst>
                              <p:par>
                                <p:cTn id="238" presetID="3" presetClass="entr" presetSubtype="10" fill="hold" grpId="0" nodeType="clickEffect">
                                  <p:stCondLst>
                                    <p:cond delay="0"/>
                                  </p:stCondLst>
                                  <p:childTnLst>
                                    <p:set>
                                      <p:cBhvr>
                                        <p:cTn id="239" dur="1" fill="hold">
                                          <p:stCondLst>
                                            <p:cond delay="0"/>
                                          </p:stCondLst>
                                        </p:cTn>
                                        <p:tgtEl>
                                          <p:spTgt spid="81"/>
                                        </p:tgtEl>
                                        <p:attrNameLst>
                                          <p:attrName>style.visibility</p:attrName>
                                        </p:attrNameLst>
                                      </p:cBhvr>
                                      <p:to>
                                        <p:strVal val="visible"/>
                                      </p:to>
                                    </p:set>
                                    <p:animEffect transition="in" filter="blinds(horizontal)">
                                      <p:cBhvr>
                                        <p:cTn id="240" dur="500"/>
                                        <p:tgtEl>
                                          <p:spTgt spid="81"/>
                                        </p:tgtEl>
                                      </p:cBhvr>
                                    </p:animEffect>
                                  </p:childTnLst>
                                </p:cTn>
                              </p:par>
                            </p:childTnLst>
                          </p:cTn>
                        </p:par>
                      </p:childTnLst>
                    </p:cTn>
                  </p:par>
                  <p:par>
                    <p:cTn id="241" fill="hold">
                      <p:stCondLst>
                        <p:cond delay="indefinite"/>
                      </p:stCondLst>
                      <p:childTnLst>
                        <p:par>
                          <p:cTn id="242" fill="hold">
                            <p:stCondLst>
                              <p:cond delay="0"/>
                            </p:stCondLst>
                            <p:childTnLst>
                              <p:par>
                                <p:cTn id="243" presetID="3" presetClass="entr" presetSubtype="10" fill="hold" grpId="0" nodeType="clickEffect">
                                  <p:stCondLst>
                                    <p:cond delay="0"/>
                                  </p:stCondLst>
                                  <p:childTnLst>
                                    <p:set>
                                      <p:cBhvr>
                                        <p:cTn id="244" dur="1" fill="hold">
                                          <p:stCondLst>
                                            <p:cond delay="0"/>
                                          </p:stCondLst>
                                        </p:cTn>
                                        <p:tgtEl>
                                          <p:spTgt spid="82"/>
                                        </p:tgtEl>
                                        <p:attrNameLst>
                                          <p:attrName>style.visibility</p:attrName>
                                        </p:attrNameLst>
                                      </p:cBhvr>
                                      <p:to>
                                        <p:strVal val="visible"/>
                                      </p:to>
                                    </p:set>
                                    <p:animEffect transition="in" filter="blinds(horizontal)">
                                      <p:cBhvr>
                                        <p:cTn id="245" dur="500"/>
                                        <p:tgtEl>
                                          <p:spTgt spid="82"/>
                                        </p:tgtEl>
                                      </p:cBhvr>
                                    </p:animEffect>
                                  </p:childTnLst>
                                </p:cTn>
                              </p:par>
                            </p:childTnLst>
                          </p:cTn>
                        </p:par>
                      </p:childTnLst>
                    </p:cTn>
                  </p:par>
                  <p:par>
                    <p:cTn id="246" fill="hold">
                      <p:stCondLst>
                        <p:cond delay="indefinite"/>
                      </p:stCondLst>
                      <p:childTnLst>
                        <p:par>
                          <p:cTn id="247" fill="hold">
                            <p:stCondLst>
                              <p:cond delay="0"/>
                            </p:stCondLst>
                            <p:childTnLst>
                              <p:par>
                                <p:cTn id="248" presetID="3" presetClass="entr" presetSubtype="10" fill="hold" grpId="0" nodeType="clickEffect">
                                  <p:stCondLst>
                                    <p:cond delay="0"/>
                                  </p:stCondLst>
                                  <p:childTnLst>
                                    <p:set>
                                      <p:cBhvr>
                                        <p:cTn id="249" dur="1" fill="hold">
                                          <p:stCondLst>
                                            <p:cond delay="0"/>
                                          </p:stCondLst>
                                        </p:cTn>
                                        <p:tgtEl>
                                          <p:spTgt spid="83"/>
                                        </p:tgtEl>
                                        <p:attrNameLst>
                                          <p:attrName>style.visibility</p:attrName>
                                        </p:attrNameLst>
                                      </p:cBhvr>
                                      <p:to>
                                        <p:strVal val="visible"/>
                                      </p:to>
                                    </p:set>
                                    <p:animEffect transition="in" filter="blinds(horizontal)">
                                      <p:cBhvr>
                                        <p:cTn id="2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animBg="1"/>
      <p:bldP spid="154" grpId="0" animBg="1"/>
      <p:bldP spid="155" grpId="0"/>
      <p:bldP spid="156" grpId="0"/>
      <p:bldP spid="157" grpId="0"/>
      <p:bldP spid="158" grpId="0"/>
      <p:bldP spid="159" grpId="0"/>
      <p:bldP spid="160" grpId="0"/>
      <p:bldP spid="162" grpId="0" animBg="1"/>
      <p:bldP spid="164" grpId="0"/>
      <p:bldP spid="164" grpId="1"/>
      <p:bldP spid="165" grpId="0"/>
      <p:bldP spid="165" grpId="1"/>
      <p:bldP spid="166" grpId="0" animBg="1"/>
      <p:bldP spid="167" grpId="0"/>
      <p:bldP spid="167" grpId="1"/>
      <p:bldP spid="168" grpId="0" animBg="1"/>
      <p:bldP spid="169" grpId="0" animBg="1"/>
      <p:bldP spid="170" grpId="0"/>
      <p:bldP spid="171" grpId="0" animBg="1"/>
      <p:bldP spid="172" grpId="0"/>
      <p:bldP spid="172" grpId="1"/>
      <p:bldP spid="173" grpId="0" animBg="1"/>
      <p:bldP spid="174" grpId="0"/>
      <p:bldP spid="176" grpId="0" animBg="1"/>
      <p:bldP spid="177" grpId="0"/>
      <p:bldP spid="178" grpId="0" animBg="1"/>
      <p:bldP spid="179" grpId="0"/>
      <p:bldP spid="80" grpId="0"/>
      <p:bldP spid="81" grpId="0"/>
      <p:bldP spid="82" grpId="0"/>
      <p:bldP spid="8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E9D6F301-495C-4C2C-9B1B-8C05BCA9F54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24000" y="1438275"/>
            <a:ext cx="9144000" cy="3981450"/>
          </a:xfrm>
          <a:prstGeom prst="rect">
            <a:avLst/>
          </a:prstGeom>
        </p:spPr>
      </p:pic>
      <p:sp>
        <p:nvSpPr>
          <p:cNvPr id="5" name="Title 1">
            <a:extLst>
              <a:ext uri="{FF2B5EF4-FFF2-40B4-BE49-F238E27FC236}">
                <a16:creationId xmlns:a16="http://schemas.microsoft.com/office/drawing/2014/main" id="{CAC117AA-1EE9-445C-AA3F-6D17837FEAC9}"/>
              </a:ext>
            </a:extLst>
          </p:cNvPr>
          <p:cNvSpPr>
            <a:spLocks noGrp="1"/>
          </p:cNvSpPr>
          <p:nvPr>
            <p:ph type="title"/>
          </p:nvPr>
        </p:nvSpPr>
        <p:spPr>
          <a:xfrm>
            <a:off x="1703512" y="188640"/>
            <a:ext cx="8712968" cy="994122"/>
          </a:xfrm>
        </p:spPr>
        <p:txBody>
          <a:bodyPr>
            <a:normAutofit fontScale="90000"/>
          </a:bodyPr>
          <a:lstStyle/>
          <a:p>
            <a:pPr eaLnBrk="1" fontAlgn="auto" hangingPunct="1">
              <a:spcAft>
                <a:spcPts val="0"/>
              </a:spcAft>
              <a:defRPr/>
            </a:pPr>
            <a:r>
              <a:rPr lang="en-CA" dirty="0"/>
              <a:t>This is what a 9.6 in the heart of San Francisco would look like:</a:t>
            </a:r>
          </a:p>
        </p:txBody>
      </p:sp>
    </p:spTree>
    <p:custDataLst>
      <p:tags r:id="rId1"/>
    </p:custDataLst>
    <p:extLst>
      <p:ext uri="{BB962C8B-B14F-4D97-AF65-F5344CB8AC3E}">
        <p14:creationId xmlns:p14="http://schemas.microsoft.com/office/powerpoint/2010/main" val="270651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C5E4A-98F0-426B-91EA-868C3C544315}"/>
              </a:ext>
            </a:extLst>
          </p:cNvPr>
          <p:cNvSpPr>
            <a:spLocks noGrp="1"/>
          </p:cNvSpPr>
          <p:nvPr>
            <p:ph sz="quarter" idx="1"/>
          </p:nvPr>
        </p:nvSpPr>
        <p:spPr>
          <a:xfrm>
            <a:off x="1703512" y="188640"/>
            <a:ext cx="8712968" cy="936104"/>
          </a:xfrm>
        </p:spPr>
        <p:txBody>
          <a:bodyPr/>
          <a:lstStyle/>
          <a:p>
            <a:r>
              <a:rPr lang="en-CA" dirty="0"/>
              <a:t>This may be an example of a 11 or 12…..  Not too sure…</a:t>
            </a:r>
          </a:p>
        </p:txBody>
      </p:sp>
      <p:sp>
        <p:nvSpPr>
          <p:cNvPr id="4" name="Content Placeholder 2">
            <a:extLst>
              <a:ext uri="{FF2B5EF4-FFF2-40B4-BE49-F238E27FC236}">
                <a16:creationId xmlns:a16="http://schemas.microsoft.com/office/drawing/2014/main" id="{9F53D105-27E4-4837-B20E-41CC00CF2095}"/>
              </a:ext>
            </a:extLst>
          </p:cNvPr>
          <p:cNvSpPr txBox="1">
            <a:spLocks/>
          </p:cNvSpPr>
          <p:nvPr/>
        </p:nvSpPr>
        <p:spPr bwMode="auto">
          <a:xfrm>
            <a:off x="1775520" y="764704"/>
            <a:ext cx="871296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CA" dirty="0"/>
              <a:t>https://youtu.be/EgsQCI5MkyE</a:t>
            </a:r>
          </a:p>
        </p:txBody>
      </p:sp>
      <p:pic>
        <p:nvPicPr>
          <p:cNvPr id="6" name="Picture 5">
            <a:extLst>
              <a:ext uri="{FF2B5EF4-FFF2-40B4-BE49-F238E27FC236}">
                <a16:creationId xmlns:a16="http://schemas.microsoft.com/office/drawing/2014/main" id="{3CA561D5-B03C-4C33-AC7D-B87B816EF5B2}"/>
              </a:ext>
            </a:extLst>
          </p:cNvPr>
          <p:cNvPicPr>
            <a:picLocks noChangeAspect="1"/>
          </p:cNvPicPr>
          <p:nvPr/>
        </p:nvPicPr>
        <p:blipFill>
          <a:blip r:embed="rId4"/>
          <a:stretch>
            <a:fillRect/>
          </a:stretch>
        </p:blipFill>
        <p:spPr>
          <a:xfrm>
            <a:off x="2207568" y="1484785"/>
            <a:ext cx="7394714" cy="3772813"/>
          </a:xfrm>
          <a:prstGeom prst="rect">
            <a:avLst/>
          </a:prstGeom>
        </p:spPr>
      </p:pic>
    </p:spTree>
    <p:custDataLst>
      <p:tags r:id="rId1"/>
    </p:custDataLst>
    <p:extLst>
      <p:ext uri="{BB962C8B-B14F-4D97-AF65-F5344CB8AC3E}">
        <p14:creationId xmlns:p14="http://schemas.microsoft.com/office/powerpoint/2010/main" val="229819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BA965F-CCF9-4354-B74D-C49D25F879D7}"/>
              </a:ext>
            </a:extLst>
          </p:cNvPr>
          <p:cNvSpPr>
            <a:spLocks noGrp="1"/>
          </p:cNvSpPr>
          <p:nvPr>
            <p:ph sz="quarter" idx="1"/>
          </p:nvPr>
        </p:nvSpPr>
        <p:spPr>
          <a:xfrm>
            <a:off x="119336" y="268289"/>
            <a:ext cx="11521280" cy="3957637"/>
          </a:xfrm>
        </p:spPr>
        <p:txBody>
          <a:bodyPr/>
          <a:lstStyle/>
          <a:p>
            <a:pPr eaLnBrk="1" hangingPunct="1"/>
            <a:r>
              <a:rPr lang="en-CA" altLang="en-US" sz="2200" dirty="0"/>
              <a:t>Most earthquake questions in Math 12 will compare the intensity of different earthquakes</a:t>
            </a:r>
          </a:p>
          <a:p>
            <a:pPr lvl="1" eaLnBrk="1" hangingPunct="1"/>
            <a:r>
              <a:rPr lang="en-CA" altLang="en-US" sz="1900" dirty="0" err="1"/>
              <a:t>Ie</a:t>
            </a:r>
            <a:r>
              <a:rPr lang="en-CA" altLang="en-US" sz="1900" dirty="0"/>
              <a:t>: how many times one EQ is bigger than another</a:t>
            </a:r>
          </a:p>
          <a:p>
            <a:pPr lvl="1" eaLnBrk="1" hangingPunct="1"/>
            <a:endParaRPr lang="en-CA" altLang="en-US" sz="1900" dirty="0"/>
          </a:p>
          <a:p>
            <a:pPr lvl="1" eaLnBrk="1" hangingPunct="1"/>
            <a:endParaRPr lang="en-CA" altLang="en-US" sz="1900" dirty="0"/>
          </a:p>
          <a:p>
            <a:pPr lvl="1" eaLnBrk="1" hangingPunct="1"/>
            <a:endParaRPr lang="en-CA" altLang="en-US" sz="1900" dirty="0"/>
          </a:p>
          <a:p>
            <a:pPr lvl="1" eaLnBrk="1" hangingPunct="1">
              <a:buFont typeface="Wingdings 2" panose="05020102010507070707" pitchFamily="18" charset="2"/>
              <a:buNone/>
            </a:pPr>
            <a:endParaRPr lang="en-CA" altLang="en-US" sz="1900" dirty="0"/>
          </a:p>
          <a:p>
            <a:pPr lvl="1" eaLnBrk="1" hangingPunct="1">
              <a:buFont typeface="Wingdings 2" panose="05020102010507070707" pitchFamily="18" charset="2"/>
              <a:buNone/>
            </a:pPr>
            <a:endParaRPr lang="en-CA" altLang="en-US" sz="1900" dirty="0"/>
          </a:p>
          <a:p>
            <a:pPr lvl="1" eaLnBrk="1" hangingPunct="1"/>
            <a:endParaRPr lang="en-CA" altLang="en-US" sz="1900" dirty="0"/>
          </a:p>
          <a:p>
            <a:pPr eaLnBrk="1" hangingPunct="1">
              <a:buNone/>
            </a:pPr>
            <a:r>
              <a:rPr lang="en-CA" altLang="en-US" sz="2200" dirty="0"/>
              <a:t>Ex: How many times as greater was the earthquake </a:t>
            </a:r>
            <a:r>
              <a:rPr lang="en-CA" altLang="en-US" sz="2100" dirty="0"/>
              <a:t>in Valparaiso, Chile EQ (8.6) than the Messina, Italy EQ </a:t>
            </a:r>
            <a:r>
              <a:rPr lang="en-CA" altLang="en-US" sz="2200" dirty="0"/>
              <a:t>(7.5)?</a:t>
            </a:r>
          </a:p>
        </p:txBody>
      </p:sp>
      <p:graphicFrame>
        <p:nvGraphicFramePr>
          <p:cNvPr id="4" name="Object 2">
            <a:extLst>
              <a:ext uri="{FF2B5EF4-FFF2-40B4-BE49-F238E27FC236}">
                <a16:creationId xmlns:a16="http://schemas.microsoft.com/office/drawing/2014/main" id="{CFA01CEF-B660-4D92-A611-2DAFA70DF663}"/>
              </a:ext>
            </a:extLst>
          </p:cNvPr>
          <p:cNvGraphicFramePr>
            <a:graphicFrameLocks noChangeAspect="1"/>
          </p:cNvGraphicFramePr>
          <p:nvPr>
            <p:extLst>
              <p:ext uri="{D42A27DB-BD31-4B8C-83A1-F6EECF244321}">
                <p14:modId xmlns:p14="http://schemas.microsoft.com/office/powerpoint/2010/main" val="3024658627"/>
              </p:ext>
            </p:extLst>
          </p:nvPr>
        </p:nvGraphicFramePr>
        <p:xfrm>
          <a:off x="4384675" y="1905001"/>
          <a:ext cx="2801938" cy="790575"/>
        </p:xfrm>
        <a:graphic>
          <a:graphicData uri="http://schemas.openxmlformats.org/presentationml/2006/ole">
            <mc:AlternateContent xmlns:mc="http://schemas.openxmlformats.org/markup-compatibility/2006">
              <mc:Choice xmlns:v="urn:schemas-microsoft-com:vml" Requires="v">
                <p:oleObj name="Equation" r:id="rId4" imgW="1079280" imgH="304560" progId="Equation.DSMT4">
                  <p:embed/>
                </p:oleObj>
              </mc:Choice>
              <mc:Fallback>
                <p:oleObj name="Equation" r:id="rId4" imgW="1079280" imgH="304560" progId="Equation.DSMT4">
                  <p:embed/>
                  <p:pic>
                    <p:nvPicPr>
                      <p:cNvPr id="4" name="Object 2">
                        <a:extLst>
                          <a:ext uri="{FF2B5EF4-FFF2-40B4-BE49-F238E27FC236}">
                            <a16:creationId xmlns:a16="http://schemas.microsoft.com/office/drawing/2014/main" id="{CFA01CEF-B660-4D92-A611-2DAFA70DF663}"/>
                          </a:ext>
                        </a:extLst>
                      </p:cNvPr>
                      <p:cNvPicPr>
                        <a:picLocks noChangeAspect="1" noChangeArrowheads="1"/>
                      </p:cNvPicPr>
                      <p:nvPr/>
                    </p:nvPicPr>
                    <p:blipFill>
                      <a:blip r:embed="rId5"/>
                      <a:srcRect/>
                      <a:stretch>
                        <a:fillRect/>
                      </a:stretch>
                    </p:blipFill>
                    <p:spPr bwMode="auto">
                      <a:xfrm>
                        <a:off x="4384675" y="1905001"/>
                        <a:ext cx="2801938" cy="7905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1BD6A638-E313-42DE-B11A-E7489FB08905}"/>
              </a:ext>
            </a:extLst>
          </p:cNvPr>
          <p:cNvSpPr txBox="1">
            <a:spLocks noChangeArrowheads="1"/>
          </p:cNvSpPr>
          <p:nvPr/>
        </p:nvSpPr>
        <p:spPr bwMode="auto">
          <a:xfrm>
            <a:off x="7846616" y="1717675"/>
            <a:ext cx="2600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Difference or Increase </a:t>
            </a:r>
            <a:br>
              <a:rPr lang="en-CA" altLang="en-US" sz="1800"/>
            </a:br>
            <a:r>
              <a:rPr lang="en-CA" altLang="en-US" sz="1800"/>
              <a:t>in Richter Scale</a:t>
            </a:r>
          </a:p>
        </p:txBody>
      </p:sp>
      <p:sp>
        <p:nvSpPr>
          <p:cNvPr id="6" name="TextBox 5">
            <a:extLst>
              <a:ext uri="{FF2B5EF4-FFF2-40B4-BE49-F238E27FC236}">
                <a16:creationId xmlns:a16="http://schemas.microsoft.com/office/drawing/2014/main" id="{A30DB53D-CA0D-471A-840A-0E8391A0D234}"/>
              </a:ext>
            </a:extLst>
          </p:cNvPr>
          <p:cNvSpPr txBox="1">
            <a:spLocks noChangeArrowheads="1"/>
          </p:cNvSpPr>
          <p:nvPr/>
        </p:nvSpPr>
        <p:spPr bwMode="auto">
          <a:xfrm>
            <a:off x="6457950" y="2854326"/>
            <a:ext cx="1481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Intensity of </a:t>
            </a:r>
          </a:p>
          <a:p>
            <a:pPr eaLnBrk="1" hangingPunct="1">
              <a:spcBef>
                <a:spcPct val="0"/>
              </a:spcBef>
              <a:buClrTx/>
              <a:buSzTx/>
              <a:buFontTx/>
              <a:buNone/>
            </a:pPr>
            <a:r>
              <a:rPr lang="en-CA" altLang="en-US" sz="1800"/>
              <a:t>smaller EQ</a:t>
            </a:r>
          </a:p>
        </p:txBody>
      </p:sp>
      <p:sp>
        <p:nvSpPr>
          <p:cNvPr id="7" name="TextBox 6">
            <a:extLst>
              <a:ext uri="{FF2B5EF4-FFF2-40B4-BE49-F238E27FC236}">
                <a16:creationId xmlns:a16="http://schemas.microsoft.com/office/drawing/2014/main" id="{DEEBC1BD-B33E-49DE-90B1-C6F522FF2E69}"/>
              </a:ext>
            </a:extLst>
          </p:cNvPr>
          <p:cNvSpPr txBox="1">
            <a:spLocks noChangeArrowheads="1"/>
          </p:cNvSpPr>
          <p:nvPr/>
        </p:nvSpPr>
        <p:spPr bwMode="auto">
          <a:xfrm>
            <a:off x="2638425" y="1981201"/>
            <a:ext cx="147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Intensity of </a:t>
            </a:r>
          </a:p>
          <a:p>
            <a:pPr eaLnBrk="1" hangingPunct="1">
              <a:spcBef>
                <a:spcPct val="0"/>
              </a:spcBef>
              <a:buClrTx/>
              <a:buSzTx/>
              <a:buFontTx/>
              <a:buNone/>
            </a:pPr>
            <a:r>
              <a:rPr lang="en-CA" altLang="en-US" sz="1800"/>
              <a:t>greater EQ</a:t>
            </a:r>
          </a:p>
        </p:txBody>
      </p:sp>
      <p:cxnSp>
        <p:nvCxnSpPr>
          <p:cNvPr id="9" name="Straight Arrow Connector 8">
            <a:extLst>
              <a:ext uri="{FF2B5EF4-FFF2-40B4-BE49-F238E27FC236}">
                <a16:creationId xmlns:a16="http://schemas.microsoft.com/office/drawing/2014/main" id="{EBFCF5E0-057A-45F8-8F57-9D0DA2F6AEF0}"/>
              </a:ext>
            </a:extLst>
          </p:cNvPr>
          <p:cNvCxnSpPr>
            <a:stCxn id="7" idx="3"/>
          </p:cNvCxnSpPr>
          <p:nvPr/>
        </p:nvCxnSpPr>
        <p:spPr>
          <a:xfrm flipV="1">
            <a:off x="4117975" y="2301876"/>
            <a:ext cx="654050" cy="31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830409-2915-4EAE-8983-36C6893CD2F6}"/>
              </a:ext>
            </a:extLst>
          </p:cNvPr>
          <p:cNvCxnSpPr>
            <a:stCxn id="5" idx="1"/>
          </p:cNvCxnSpPr>
          <p:nvPr/>
        </p:nvCxnSpPr>
        <p:spPr>
          <a:xfrm rot="10800000" flipV="1">
            <a:off x="7248129" y="2041526"/>
            <a:ext cx="598487" cy="5556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4E3FA6-E20E-4203-A6F3-1FD2D7F71897}"/>
              </a:ext>
            </a:extLst>
          </p:cNvPr>
          <p:cNvCxnSpPr>
            <a:stCxn id="6" idx="1"/>
          </p:cNvCxnSpPr>
          <p:nvPr/>
        </p:nvCxnSpPr>
        <p:spPr>
          <a:xfrm rot="10800000">
            <a:off x="5654676" y="2617788"/>
            <a:ext cx="803275" cy="55880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8" name="Object 3">
            <a:extLst>
              <a:ext uri="{FF2B5EF4-FFF2-40B4-BE49-F238E27FC236}">
                <a16:creationId xmlns:a16="http://schemas.microsoft.com/office/drawing/2014/main" id="{F1F9BE23-2095-4434-8989-AE1AC9E655C1}"/>
              </a:ext>
            </a:extLst>
          </p:cNvPr>
          <p:cNvGraphicFramePr>
            <a:graphicFrameLocks noChangeAspect="1"/>
          </p:cNvGraphicFramePr>
          <p:nvPr/>
        </p:nvGraphicFramePr>
        <p:xfrm>
          <a:off x="2289176" y="4303714"/>
          <a:ext cx="2219325" cy="585787"/>
        </p:xfrm>
        <a:graphic>
          <a:graphicData uri="http://schemas.openxmlformats.org/presentationml/2006/ole">
            <mc:AlternateContent xmlns:mc="http://schemas.openxmlformats.org/markup-compatibility/2006">
              <mc:Choice xmlns:v="urn:schemas-microsoft-com:vml" Requires="v">
                <p:oleObj name="Equation" r:id="rId6" imgW="1155199" imgH="304668" progId="Equation.DSMT4">
                  <p:embed/>
                </p:oleObj>
              </mc:Choice>
              <mc:Fallback>
                <p:oleObj name="Equation" r:id="rId6" imgW="1155199" imgH="304668" progId="Equation.DSMT4">
                  <p:embed/>
                  <p:pic>
                    <p:nvPicPr>
                      <p:cNvPr id="18" name="Object 3">
                        <a:extLst>
                          <a:ext uri="{FF2B5EF4-FFF2-40B4-BE49-F238E27FC236}">
                            <a16:creationId xmlns:a16="http://schemas.microsoft.com/office/drawing/2014/main" id="{F1F9BE23-2095-4434-8989-AE1AC9E65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9176" y="4303714"/>
                        <a:ext cx="22193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4">
            <a:extLst>
              <a:ext uri="{FF2B5EF4-FFF2-40B4-BE49-F238E27FC236}">
                <a16:creationId xmlns:a16="http://schemas.microsoft.com/office/drawing/2014/main" id="{F15F7FCB-609A-4A06-BB9A-906E89089FC9}"/>
              </a:ext>
            </a:extLst>
          </p:cNvPr>
          <p:cNvGraphicFramePr>
            <a:graphicFrameLocks noChangeAspect="1"/>
          </p:cNvGraphicFramePr>
          <p:nvPr/>
        </p:nvGraphicFramePr>
        <p:xfrm>
          <a:off x="2100264" y="4959350"/>
          <a:ext cx="1292225" cy="903288"/>
        </p:xfrm>
        <a:graphic>
          <a:graphicData uri="http://schemas.openxmlformats.org/presentationml/2006/ole">
            <mc:AlternateContent xmlns:mc="http://schemas.openxmlformats.org/markup-compatibility/2006">
              <mc:Choice xmlns:v="urn:schemas-microsoft-com:vml" Requires="v">
                <p:oleObj name="Equation" r:id="rId8" imgW="672808" imgH="469696" progId="Equation.DSMT4">
                  <p:embed/>
                </p:oleObj>
              </mc:Choice>
              <mc:Fallback>
                <p:oleObj name="Equation" r:id="rId8" imgW="672808" imgH="469696" progId="Equation.DSMT4">
                  <p:embed/>
                  <p:pic>
                    <p:nvPicPr>
                      <p:cNvPr id="19" name="Object 4">
                        <a:extLst>
                          <a:ext uri="{FF2B5EF4-FFF2-40B4-BE49-F238E27FC236}">
                            <a16:creationId xmlns:a16="http://schemas.microsoft.com/office/drawing/2014/main" id="{F15F7FCB-609A-4A06-BB9A-906E89089F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0264" y="4959350"/>
                        <a:ext cx="1292225"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5">
            <a:extLst>
              <a:ext uri="{FF2B5EF4-FFF2-40B4-BE49-F238E27FC236}">
                <a16:creationId xmlns:a16="http://schemas.microsoft.com/office/drawing/2014/main" id="{41E9CEAE-2DCB-4EA6-A4A7-EBFEFE8E25A8}"/>
              </a:ext>
            </a:extLst>
          </p:cNvPr>
          <p:cNvGraphicFramePr>
            <a:graphicFrameLocks noChangeAspect="1"/>
          </p:cNvGraphicFramePr>
          <p:nvPr/>
        </p:nvGraphicFramePr>
        <p:xfrm>
          <a:off x="3287714" y="5027614"/>
          <a:ext cx="903287" cy="439737"/>
        </p:xfrm>
        <a:graphic>
          <a:graphicData uri="http://schemas.openxmlformats.org/presentationml/2006/ole">
            <mc:AlternateContent xmlns:mc="http://schemas.openxmlformats.org/markup-compatibility/2006">
              <mc:Choice xmlns:v="urn:schemas-microsoft-com:vml" Requires="v">
                <p:oleObj name="Equation" r:id="rId10" imgW="469900" imgH="228600" progId="Equation.DSMT4">
                  <p:embed/>
                </p:oleObj>
              </mc:Choice>
              <mc:Fallback>
                <p:oleObj name="Equation" r:id="rId10" imgW="469900" imgH="228600" progId="Equation.DSMT4">
                  <p:embed/>
                  <p:pic>
                    <p:nvPicPr>
                      <p:cNvPr id="20" name="Object 5">
                        <a:extLst>
                          <a:ext uri="{FF2B5EF4-FFF2-40B4-BE49-F238E27FC236}">
                            <a16:creationId xmlns:a16="http://schemas.microsoft.com/office/drawing/2014/main" id="{41E9CEAE-2DCB-4EA6-A4A7-EBFEFE8E25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7714" y="5027614"/>
                        <a:ext cx="90328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6">
            <a:extLst>
              <a:ext uri="{FF2B5EF4-FFF2-40B4-BE49-F238E27FC236}">
                <a16:creationId xmlns:a16="http://schemas.microsoft.com/office/drawing/2014/main" id="{5831921F-07F5-49A1-BAF8-95D1C3B00586}"/>
              </a:ext>
            </a:extLst>
          </p:cNvPr>
          <p:cNvGraphicFramePr>
            <a:graphicFrameLocks noChangeAspect="1"/>
          </p:cNvGraphicFramePr>
          <p:nvPr/>
        </p:nvGraphicFramePr>
        <p:xfrm>
          <a:off x="3308351" y="5030789"/>
          <a:ext cx="365125" cy="439737"/>
        </p:xfrm>
        <a:graphic>
          <a:graphicData uri="http://schemas.openxmlformats.org/presentationml/2006/ole">
            <mc:AlternateContent xmlns:mc="http://schemas.openxmlformats.org/markup-compatibility/2006">
              <mc:Choice xmlns:v="urn:schemas-microsoft-com:vml" Requires="v">
                <p:oleObj name="Equation" r:id="rId12" imgW="190500" imgH="228600" progId="Equation.DSMT4">
                  <p:embed/>
                </p:oleObj>
              </mc:Choice>
              <mc:Fallback>
                <p:oleObj name="Equation" r:id="rId12" imgW="190500" imgH="228600" progId="Equation.DSMT4">
                  <p:embed/>
                  <p:pic>
                    <p:nvPicPr>
                      <p:cNvPr id="21" name="Object 6">
                        <a:extLst>
                          <a:ext uri="{FF2B5EF4-FFF2-40B4-BE49-F238E27FC236}">
                            <a16:creationId xmlns:a16="http://schemas.microsoft.com/office/drawing/2014/main" id="{5831921F-07F5-49A1-BAF8-95D1C3B005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8351" y="5030789"/>
                        <a:ext cx="3651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7">
            <a:extLst>
              <a:ext uri="{FF2B5EF4-FFF2-40B4-BE49-F238E27FC236}">
                <a16:creationId xmlns:a16="http://schemas.microsoft.com/office/drawing/2014/main" id="{65D08C87-E9A3-4373-873E-FB6399FC8BD4}"/>
              </a:ext>
            </a:extLst>
          </p:cNvPr>
          <p:cNvGraphicFramePr>
            <a:graphicFrameLocks noChangeAspect="1"/>
          </p:cNvGraphicFramePr>
          <p:nvPr/>
        </p:nvGraphicFramePr>
        <p:xfrm>
          <a:off x="2163764" y="5900739"/>
          <a:ext cx="682625" cy="903287"/>
        </p:xfrm>
        <a:graphic>
          <a:graphicData uri="http://schemas.openxmlformats.org/presentationml/2006/ole">
            <mc:AlternateContent xmlns:mc="http://schemas.openxmlformats.org/markup-compatibility/2006">
              <mc:Choice xmlns:v="urn:schemas-microsoft-com:vml" Requires="v">
                <p:oleObj name="Equation" r:id="rId14" imgW="355446" imgH="469696" progId="Equation.DSMT4">
                  <p:embed/>
                </p:oleObj>
              </mc:Choice>
              <mc:Fallback>
                <p:oleObj name="Equation" r:id="rId14" imgW="355446" imgH="469696" progId="Equation.DSMT4">
                  <p:embed/>
                  <p:pic>
                    <p:nvPicPr>
                      <p:cNvPr id="22" name="Object 7">
                        <a:extLst>
                          <a:ext uri="{FF2B5EF4-FFF2-40B4-BE49-F238E27FC236}">
                            <a16:creationId xmlns:a16="http://schemas.microsoft.com/office/drawing/2014/main" id="{65D08C87-E9A3-4373-873E-FB6399FC8B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63764" y="5900739"/>
                        <a:ext cx="682625" cy="90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8">
            <a:extLst>
              <a:ext uri="{FF2B5EF4-FFF2-40B4-BE49-F238E27FC236}">
                <a16:creationId xmlns:a16="http://schemas.microsoft.com/office/drawing/2014/main" id="{38D098BE-6900-4E03-8106-A4A495EAF0E0}"/>
              </a:ext>
            </a:extLst>
          </p:cNvPr>
          <p:cNvGraphicFramePr>
            <a:graphicFrameLocks noChangeAspect="1"/>
          </p:cNvGraphicFramePr>
          <p:nvPr/>
        </p:nvGraphicFramePr>
        <p:xfrm>
          <a:off x="2894013" y="6069014"/>
          <a:ext cx="1022350" cy="465137"/>
        </p:xfrm>
        <a:graphic>
          <a:graphicData uri="http://schemas.openxmlformats.org/presentationml/2006/ole">
            <mc:AlternateContent xmlns:mc="http://schemas.openxmlformats.org/markup-compatibility/2006">
              <mc:Choice xmlns:v="urn:schemas-microsoft-com:vml" Requires="v">
                <p:oleObj name="Equation" r:id="rId16" imgW="393359" imgH="177646" progId="Equation.DSMT4">
                  <p:embed/>
                </p:oleObj>
              </mc:Choice>
              <mc:Fallback>
                <p:oleObj name="Equation" r:id="rId16" imgW="393359" imgH="177646" progId="Equation.DSMT4">
                  <p:embed/>
                  <p:pic>
                    <p:nvPicPr>
                      <p:cNvPr id="23" name="Object 8">
                        <a:extLst>
                          <a:ext uri="{FF2B5EF4-FFF2-40B4-BE49-F238E27FC236}">
                            <a16:creationId xmlns:a16="http://schemas.microsoft.com/office/drawing/2014/main" id="{38D098BE-6900-4E03-8106-A4A495EAF0E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94013" y="6069014"/>
                        <a:ext cx="1022350"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a:extLst>
              <a:ext uri="{FF2B5EF4-FFF2-40B4-BE49-F238E27FC236}">
                <a16:creationId xmlns:a16="http://schemas.microsoft.com/office/drawing/2014/main" id="{19BE736E-0A30-452B-8D0D-AEE0ED72BC05}"/>
              </a:ext>
            </a:extLst>
          </p:cNvPr>
          <p:cNvSpPr txBox="1">
            <a:spLocks noChangeArrowheads="1"/>
          </p:cNvSpPr>
          <p:nvPr/>
        </p:nvSpPr>
        <p:spPr bwMode="auto">
          <a:xfrm>
            <a:off x="5559426" y="5013326"/>
            <a:ext cx="3998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The Valparaiso EQ  was 12.6 times </a:t>
            </a:r>
          </a:p>
          <a:p>
            <a:pPr eaLnBrk="1" hangingPunct="1">
              <a:spcBef>
                <a:spcPct val="0"/>
              </a:spcBef>
              <a:buClrTx/>
              <a:buSzTx/>
              <a:buFontTx/>
              <a:buNone/>
            </a:pPr>
            <a:r>
              <a:rPr lang="en-CA" altLang="en-US" sz="1800"/>
              <a:t>Greater than the Messina EQ</a:t>
            </a:r>
          </a:p>
        </p:txBody>
      </p:sp>
      <p:sp>
        <p:nvSpPr>
          <p:cNvPr id="29713" name="Text Box 5">
            <a:extLst>
              <a:ext uri="{FF2B5EF4-FFF2-40B4-BE49-F238E27FC236}">
                <a16:creationId xmlns:a16="http://schemas.microsoft.com/office/drawing/2014/main" id="{27B48802-244A-4D02-AEFF-0D3617A2CA4D}"/>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18"/>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par>
                                <p:cTn id="52" presetID="3" presetClass="entr" presetSubtype="1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2000"/>
                                        <p:tgtEl>
                                          <p:spTgt spid="20"/>
                                        </p:tgtEl>
                                      </p:cBhvr>
                                    </p:animEffect>
                                    <p:set>
                                      <p:cBhvr>
                                        <p:cTn id="59" dur="1" fill="hold">
                                          <p:stCondLst>
                                            <p:cond delay="1999"/>
                                          </p:stCondLst>
                                        </p:cTn>
                                        <p:tgtEl>
                                          <p:spTgt spid="20"/>
                                        </p:tgtEl>
                                        <p:attrNameLst>
                                          <p:attrName>style.visibility</p:attrName>
                                        </p:attrNameLst>
                                      </p:cBhvr>
                                      <p:to>
                                        <p:strVal val="hidden"/>
                                      </p:to>
                                    </p:set>
                                  </p:childTnLst>
                                </p:cTn>
                              </p:par>
                              <p:par>
                                <p:cTn id="60" presetID="3" presetClass="entr" presetSubtype="1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linds(horizontal)">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linds(horizontal)">
                                      <p:cBhvr>
                                        <p:cTn id="67" dur="500"/>
                                        <p:tgtEl>
                                          <p:spTgt spid="2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338D-9CDD-411F-A6C3-4322322C4D07}"/>
              </a:ext>
            </a:extLst>
          </p:cNvPr>
          <p:cNvSpPr>
            <a:spLocks noGrp="1"/>
          </p:cNvSpPr>
          <p:nvPr>
            <p:ph type="title"/>
          </p:nvPr>
        </p:nvSpPr>
        <p:spPr>
          <a:xfrm>
            <a:off x="191344" y="-99391"/>
            <a:ext cx="11521280" cy="1080119"/>
          </a:xfrm>
        </p:spPr>
        <p:txBody>
          <a:bodyPr>
            <a:normAutofit/>
          </a:bodyPr>
          <a:lstStyle/>
          <a:p>
            <a:pPr eaLnBrk="1" fontAlgn="auto" hangingPunct="1">
              <a:spcAft>
                <a:spcPts val="0"/>
              </a:spcAft>
              <a:defRPr/>
            </a:pPr>
            <a:r>
              <a:rPr lang="en-CA" sz="2400" dirty="0"/>
              <a:t>Practice: The Hiroshima Bomb has a Richter Scale of 5.0.  What is the Richter scale of another bomb that is twice as intense?</a:t>
            </a:r>
            <a:r>
              <a:rPr lang="en-CA" dirty="0"/>
              <a:t> </a:t>
            </a:r>
          </a:p>
        </p:txBody>
      </p:sp>
      <p:graphicFrame>
        <p:nvGraphicFramePr>
          <p:cNvPr id="4" name="Object 2">
            <a:extLst>
              <a:ext uri="{FF2B5EF4-FFF2-40B4-BE49-F238E27FC236}">
                <a16:creationId xmlns:a16="http://schemas.microsoft.com/office/drawing/2014/main" id="{2AF310C5-3D4A-4CDC-B956-CA2500394EAC}"/>
              </a:ext>
            </a:extLst>
          </p:cNvPr>
          <p:cNvGraphicFramePr>
            <a:graphicFrameLocks noChangeAspect="1"/>
          </p:cNvGraphicFramePr>
          <p:nvPr/>
        </p:nvGraphicFramePr>
        <p:xfrm>
          <a:off x="2387601" y="2617788"/>
          <a:ext cx="1609725" cy="584200"/>
        </p:xfrm>
        <a:graphic>
          <a:graphicData uri="http://schemas.openxmlformats.org/presentationml/2006/ole">
            <mc:AlternateContent xmlns:mc="http://schemas.openxmlformats.org/markup-compatibility/2006">
              <mc:Choice xmlns:v="urn:schemas-microsoft-com:vml" Requires="v">
                <p:oleObj name="Equation" r:id="rId4" imgW="837836" imgH="304668" progId="Equation.DSMT4">
                  <p:embed/>
                </p:oleObj>
              </mc:Choice>
              <mc:Fallback>
                <p:oleObj name="Equation" r:id="rId4" imgW="837836" imgH="304668" progId="Equation.DSMT4">
                  <p:embed/>
                  <p:pic>
                    <p:nvPicPr>
                      <p:cNvPr id="4" name="Object 2">
                        <a:extLst>
                          <a:ext uri="{FF2B5EF4-FFF2-40B4-BE49-F238E27FC236}">
                            <a16:creationId xmlns:a16="http://schemas.microsoft.com/office/drawing/2014/main" id="{2AF310C5-3D4A-4CDC-B956-CA2500394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601" y="2617788"/>
                        <a:ext cx="16097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a:extLst>
              <a:ext uri="{FF2B5EF4-FFF2-40B4-BE49-F238E27FC236}">
                <a16:creationId xmlns:a16="http://schemas.microsoft.com/office/drawing/2014/main" id="{F3C8300C-7F71-4181-8609-5713DF1078F0}"/>
              </a:ext>
            </a:extLst>
          </p:cNvPr>
          <p:cNvSpPr txBox="1">
            <a:spLocks noChangeArrowheads="1"/>
          </p:cNvSpPr>
          <p:nvPr/>
        </p:nvSpPr>
        <p:spPr bwMode="auto">
          <a:xfrm>
            <a:off x="5654676" y="3325814"/>
            <a:ext cx="4308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The Richter Scale will be 0.301029995</a:t>
            </a:r>
            <a:br>
              <a:rPr lang="en-CA" altLang="en-US" sz="1800"/>
            </a:br>
            <a:r>
              <a:rPr lang="en-CA" altLang="en-US" sz="1800"/>
              <a:t>greater than the R.S. of the Hiroshima</a:t>
            </a:r>
            <a:br>
              <a:rPr lang="en-CA" altLang="en-US" sz="1800"/>
            </a:br>
            <a:r>
              <a:rPr lang="en-CA" altLang="en-US" sz="1800"/>
              <a:t>Bomb.</a:t>
            </a:r>
          </a:p>
        </p:txBody>
      </p:sp>
      <p:sp>
        <p:nvSpPr>
          <p:cNvPr id="11" name="TextBox 10">
            <a:extLst>
              <a:ext uri="{FF2B5EF4-FFF2-40B4-BE49-F238E27FC236}">
                <a16:creationId xmlns:a16="http://schemas.microsoft.com/office/drawing/2014/main" id="{8FB9A77D-BFC0-47EA-A966-BC4C43AF78E4}"/>
              </a:ext>
            </a:extLst>
          </p:cNvPr>
          <p:cNvSpPr txBox="1">
            <a:spLocks noChangeArrowheads="1"/>
          </p:cNvSpPr>
          <p:nvPr/>
        </p:nvSpPr>
        <p:spPr bwMode="auto">
          <a:xfrm>
            <a:off x="1855788" y="1528764"/>
            <a:ext cx="6532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NOTE: the larger intensity is twice as the smaller intensity</a:t>
            </a:r>
          </a:p>
        </p:txBody>
      </p:sp>
      <p:graphicFrame>
        <p:nvGraphicFramePr>
          <p:cNvPr id="12" name="Object 8">
            <a:extLst>
              <a:ext uri="{FF2B5EF4-FFF2-40B4-BE49-F238E27FC236}">
                <a16:creationId xmlns:a16="http://schemas.microsoft.com/office/drawing/2014/main" id="{B9478213-A304-4A5E-BB18-0825B141CF95}"/>
              </a:ext>
            </a:extLst>
          </p:cNvPr>
          <p:cNvGraphicFramePr>
            <a:graphicFrameLocks noChangeAspect="1"/>
          </p:cNvGraphicFramePr>
          <p:nvPr/>
        </p:nvGraphicFramePr>
        <p:xfrm>
          <a:off x="8431213" y="1485900"/>
          <a:ext cx="1554162" cy="547688"/>
        </p:xfrm>
        <a:graphic>
          <a:graphicData uri="http://schemas.openxmlformats.org/presentationml/2006/ole">
            <mc:AlternateContent xmlns:mc="http://schemas.openxmlformats.org/markup-compatibility/2006">
              <mc:Choice xmlns:v="urn:schemas-microsoft-com:vml" Requires="v">
                <p:oleObj name="Equation" r:id="rId6" imgW="647700" imgH="228600" progId="Equation.DSMT4">
                  <p:embed/>
                </p:oleObj>
              </mc:Choice>
              <mc:Fallback>
                <p:oleObj name="Equation" r:id="rId6" imgW="647700" imgH="228600" progId="Equation.DSMT4">
                  <p:embed/>
                  <p:pic>
                    <p:nvPicPr>
                      <p:cNvPr id="12" name="Object 8">
                        <a:extLst>
                          <a:ext uri="{FF2B5EF4-FFF2-40B4-BE49-F238E27FC236}">
                            <a16:creationId xmlns:a16="http://schemas.microsoft.com/office/drawing/2014/main" id="{B9478213-A304-4A5E-BB18-0825B141C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1213" y="1485900"/>
                        <a:ext cx="1554162"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a:extLst>
              <a:ext uri="{FF2B5EF4-FFF2-40B4-BE49-F238E27FC236}">
                <a16:creationId xmlns:a16="http://schemas.microsoft.com/office/drawing/2014/main" id="{89797B0D-6B72-4ECB-9C4B-881817D2F0D0}"/>
              </a:ext>
            </a:extLst>
          </p:cNvPr>
          <p:cNvSpPr txBox="1">
            <a:spLocks noChangeArrowheads="1"/>
          </p:cNvSpPr>
          <p:nvPr/>
        </p:nvSpPr>
        <p:spPr bwMode="auto">
          <a:xfrm>
            <a:off x="1881188" y="2028825"/>
            <a:ext cx="382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a:t>The increase in R.S. is unknown.  </a:t>
            </a:r>
          </a:p>
        </p:txBody>
      </p:sp>
      <p:graphicFrame>
        <p:nvGraphicFramePr>
          <p:cNvPr id="14" name="Object 4">
            <a:extLst>
              <a:ext uri="{FF2B5EF4-FFF2-40B4-BE49-F238E27FC236}">
                <a16:creationId xmlns:a16="http://schemas.microsoft.com/office/drawing/2014/main" id="{D352624F-53F9-4203-A2A1-109A4802D7AB}"/>
              </a:ext>
            </a:extLst>
          </p:cNvPr>
          <p:cNvGraphicFramePr>
            <a:graphicFrameLocks noChangeAspect="1"/>
          </p:cNvGraphicFramePr>
          <p:nvPr/>
        </p:nvGraphicFramePr>
        <p:xfrm>
          <a:off x="5497513" y="1997075"/>
          <a:ext cx="946150" cy="427038"/>
        </p:xfrm>
        <a:graphic>
          <a:graphicData uri="http://schemas.openxmlformats.org/presentationml/2006/ole">
            <mc:AlternateContent xmlns:mc="http://schemas.openxmlformats.org/markup-compatibility/2006">
              <mc:Choice xmlns:v="urn:schemas-microsoft-com:vml" Requires="v">
                <p:oleObj name="Equation" r:id="rId8" imgW="393359" imgH="177646" progId="Equation.DSMT4">
                  <p:embed/>
                </p:oleObj>
              </mc:Choice>
              <mc:Fallback>
                <p:oleObj name="Equation" r:id="rId8" imgW="393359" imgH="177646" progId="Equation.DSMT4">
                  <p:embed/>
                  <p:pic>
                    <p:nvPicPr>
                      <p:cNvPr id="14" name="Object 4">
                        <a:extLst>
                          <a:ext uri="{FF2B5EF4-FFF2-40B4-BE49-F238E27FC236}">
                            <a16:creationId xmlns:a16="http://schemas.microsoft.com/office/drawing/2014/main" id="{D352624F-53F9-4203-A2A1-109A4802D7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7513" y="1997075"/>
                        <a:ext cx="94615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5">
            <a:extLst>
              <a:ext uri="{FF2B5EF4-FFF2-40B4-BE49-F238E27FC236}">
                <a16:creationId xmlns:a16="http://schemas.microsoft.com/office/drawing/2014/main" id="{4ACE58F8-FA54-4F1B-8C2D-AB833CA612E1}"/>
              </a:ext>
            </a:extLst>
          </p:cNvPr>
          <p:cNvGraphicFramePr>
            <a:graphicFrameLocks noChangeAspect="1"/>
          </p:cNvGraphicFramePr>
          <p:nvPr/>
        </p:nvGraphicFramePr>
        <p:xfrm>
          <a:off x="1803401" y="3290888"/>
          <a:ext cx="2168525" cy="584200"/>
        </p:xfrm>
        <a:graphic>
          <a:graphicData uri="http://schemas.openxmlformats.org/presentationml/2006/ole">
            <mc:AlternateContent xmlns:mc="http://schemas.openxmlformats.org/markup-compatibility/2006">
              <mc:Choice xmlns:v="urn:schemas-microsoft-com:vml" Requires="v">
                <p:oleObj name="Equation" r:id="rId10" imgW="1129810" imgH="304668" progId="Equation.DSMT4">
                  <p:embed/>
                </p:oleObj>
              </mc:Choice>
              <mc:Fallback>
                <p:oleObj name="Equation" r:id="rId10" imgW="1129810" imgH="304668" progId="Equation.DSMT4">
                  <p:embed/>
                  <p:pic>
                    <p:nvPicPr>
                      <p:cNvPr id="15" name="Object 5">
                        <a:extLst>
                          <a:ext uri="{FF2B5EF4-FFF2-40B4-BE49-F238E27FC236}">
                            <a16:creationId xmlns:a16="http://schemas.microsoft.com/office/drawing/2014/main" id="{4ACE58F8-FA54-4F1B-8C2D-AB833CA612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3401" y="3290888"/>
                        <a:ext cx="21685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6">
            <a:extLst>
              <a:ext uri="{FF2B5EF4-FFF2-40B4-BE49-F238E27FC236}">
                <a16:creationId xmlns:a16="http://schemas.microsoft.com/office/drawing/2014/main" id="{7AEDCD5B-61AC-4E73-8538-E1CA9EF4EA4E}"/>
              </a:ext>
            </a:extLst>
          </p:cNvPr>
          <p:cNvGraphicFramePr>
            <a:graphicFrameLocks noChangeAspect="1"/>
          </p:cNvGraphicFramePr>
          <p:nvPr/>
        </p:nvGraphicFramePr>
        <p:xfrm>
          <a:off x="2379664" y="3995738"/>
          <a:ext cx="1266825" cy="584200"/>
        </p:xfrm>
        <a:graphic>
          <a:graphicData uri="http://schemas.openxmlformats.org/presentationml/2006/ole">
            <mc:AlternateContent xmlns:mc="http://schemas.openxmlformats.org/markup-compatibility/2006">
              <mc:Choice xmlns:v="urn:schemas-microsoft-com:vml" Requires="v">
                <p:oleObj name="Equation" r:id="rId12" imgW="660113" imgH="304668" progId="Equation.DSMT4">
                  <p:embed/>
                </p:oleObj>
              </mc:Choice>
              <mc:Fallback>
                <p:oleObj name="Equation" r:id="rId12" imgW="660113" imgH="304668" progId="Equation.DSMT4">
                  <p:embed/>
                  <p:pic>
                    <p:nvPicPr>
                      <p:cNvPr id="16" name="Object 6">
                        <a:extLst>
                          <a:ext uri="{FF2B5EF4-FFF2-40B4-BE49-F238E27FC236}">
                            <a16:creationId xmlns:a16="http://schemas.microsoft.com/office/drawing/2014/main" id="{7AEDCD5B-61AC-4E73-8538-E1CA9EF4EA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9664" y="3995738"/>
                        <a:ext cx="12668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7">
            <a:extLst>
              <a:ext uri="{FF2B5EF4-FFF2-40B4-BE49-F238E27FC236}">
                <a16:creationId xmlns:a16="http://schemas.microsoft.com/office/drawing/2014/main" id="{D2773A21-6179-403C-9565-064714AC6F3C}"/>
              </a:ext>
            </a:extLst>
          </p:cNvPr>
          <p:cNvGraphicFramePr>
            <a:graphicFrameLocks noChangeAspect="1"/>
          </p:cNvGraphicFramePr>
          <p:nvPr/>
        </p:nvGraphicFramePr>
        <p:xfrm>
          <a:off x="1968501" y="4525963"/>
          <a:ext cx="2143125" cy="584200"/>
        </p:xfrm>
        <a:graphic>
          <a:graphicData uri="http://schemas.openxmlformats.org/presentationml/2006/ole">
            <mc:AlternateContent xmlns:mc="http://schemas.openxmlformats.org/markup-compatibility/2006">
              <mc:Choice xmlns:v="urn:schemas-microsoft-com:vml" Requires="v">
                <p:oleObj name="Equation" r:id="rId14" imgW="1117115" imgH="304668" progId="Equation.DSMT4">
                  <p:embed/>
                </p:oleObj>
              </mc:Choice>
              <mc:Fallback>
                <p:oleObj name="Equation" r:id="rId14" imgW="1117115" imgH="304668" progId="Equation.DSMT4">
                  <p:embed/>
                  <p:pic>
                    <p:nvPicPr>
                      <p:cNvPr id="17" name="Object 7">
                        <a:extLst>
                          <a:ext uri="{FF2B5EF4-FFF2-40B4-BE49-F238E27FC236}">
                            <a16:creationId xmlns:a16="http://schemas.microsoft.com/office/drawing/2014/main" id="{D2773A21-6179-403C-9565-064714AC6F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68501" y="4525963"/>
                        <a:ext cx="21431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8">
            <a:extLst>
              <a:ext uri="{FF2B5EF4-FFF2-40B4-BE49-F238E27FC236}">
                <a16:creationId xmlns:a16="http://schemas.microsoft.com/office/drawing/2014/main" id="{004FDAB8-C0E9-493A-AA36-A52F2619CF51}"/>
              </a:ext>
            </a:extLst>
          </p:cNvPr>
          <p:cNvGraphicFramePr>
            <a:graphicFrameLocks noChangeAspect="1"/>
          </p:cNvGraphicFramePr>
          <p:nvPr/>
        </p:nvGraphicFramePr>
        <p:xfrm>
          <a:off x="1914525" y="5200651"/>
          <a:ext cx="2216150" cy="487363"/>
        </p:xfrm>
        <a:graphic>
          <a:graphicData uri="http://schemas.openxmlformats.org/presentationml/2006/ole">
            <mc:AlternateContent xmlns:mc="http://schemas.openxmlformats.org/markup-compatibility/2006">
              <mc:Choice xmlns:v="urn:schemas-microsoft-com:vml" Requires="v">
                <p:oleObj name="Equation" r:id="rId16" imgW="1155700" imgH="254000" progId="Equation.DSMT4">
                  <p:embed/>
                </p:oleObj>
              </mc:Choice>
              <mc:Fallback>
                <p:oleObj name="Equation" r:id="rId16" imgW="1155700" imgH="254000" progId="Equation.DSMT4">
                  <p:embed/>
                  <p:pic>
                    <p:nvPicPr>
                      <p:cNvPr id="18" name="Object 8">
                        <a:extLst>
                          <a:ext uri="{FF2B5EF4-FFF2-40B4-BE49-F238E27FC236}">
                            <a16:creationId xmlns:a16="http://schemas.microsoft.com/office/drawing/2014/main" id="{004FDAB8-C0E9-493A-AA36-A52F2619CF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4525" y="5200651"/>
                        <a:ext cx="221615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9">
            <a:extLst>
              <a:ext uri="{FF2B5EF4-FFF2-40B4-BE49-F238E27FC236}">
                <a16:creationId xmlns:a16="http://schemas.microsoft.com/office/drawing/2014/main" id="{6108DF8E-75F8-4634-8A7D-883925BB2833}"/>
              </a:ext>
            </a:extLst>
          </p:cNvPr>
          <p:cNvGraphicFramePr>
            <a:graphicFrameLocks noChangeAspect="1"/>
          </p:cNvGraphicFramePr>
          <p:nvPr/>
        </p:nvGraphicFramePr>
        <p:xfrm>
          <a:off x="1935163" y="5753100"/>
          <a:ext cx="1217612" cy="414338"/>
        </p:xfrm>
        <a:graphic>
          <a:graphicData uri="http://schemas.openxmlformats.org/presentationml/2006/ole">
            <mc:AlternateContent xmlns:mc="http://schemas.openxmlformats.org/markup-compatibility/2006">
              <mc:Choice xmlns:v="urn:schemas-microsoft-com:vml" Requires="v">
                <p:oleObj name="Equation" r:id="rId18" imgW="634449" imgH="215713" progId="Equation.DSMT4">
                  <p:embed/>
                </p:oleObj>
              </mc:Choice>
              <mc:Fallback>
                <p:oleObj name="Equation" r:id="rId18" imgW="634449" imgH="215713" progId="Equation.DSMT4">
                  <p:embed/>
                  <p:pic>
                    <p:nvPicPr>
                      <p:cNvPr id="19" name="Object 9">
                        <a:extLst>
                          <a:ext uri="{FF2B5EF4-FFF2-40B4-BE49-F238E27FC236}">
                            <a16:creationId xmlns:a16="http://schemas.microsoft.com/office/drawing/2014/main" id="{6108DF8E-75F8-4634-8A7D-883925BB283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35163" y="5753100"/>
                        <a:ext cx="1217612"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0">
            <a:extLst>
              <a:ext uri="{FF2B5EF4-FFF2-40B4-BE49-F238E27FC236}">
                <a16:creationId xmlns:a16="http://schemas.microsoft.com/office/drawing/2014/main" id="{C2461DC8-263D-43FA-93BA-678709CA3A00}"/>
              </a:ext>
            </a:extLst>
          </p:cNvPr>
          <p:cNvGraphicFramePr>
            <a:graphicFrameLocks noChangeAspect="1"/>
          </p:cNvGraphicFramePr>
          <p:nvPr/>
        </p:nvGraphicFramePr>
        <p:xfrm>
          <a:off x="1746251" y="6310313"/>
          <a:ext cx="2265363" cy="341312"/>
        </p:xfrm>
        <a:graphic>
          <a:graphicData uri="http://schemas.openxmlformats.org/presentationml/2006/ole">
            <mc:AlternateContent xmlns:mc="http://schemas.openxmlformats.org/markup-compatibility/2006">
              <mc:Choice xmlns:v="urn:schemas-microsoft-com:vml" Requires="v">
                <p:oleObj name="Equation" r:id="rId20" imgW="1180588" imgH="177723" progId="Equation.DSMT4">
                  <p:embed/>
                </p:oleObj>
              </mc:Choice>
              <mc:Fallback>
                <p:oleObj name="Equation" r:id="rId20" imgW="1180588" imgH="177723" progId="Equation.DSMT4">
                  <p:embed/>
                  <p:pic>
                    <p:nvPicPr>
                      <p:cNvPr id="20" name="Object 10">
                        <a:extLst>
                          <a:ext uri="{FF2B5EF4-FFF2-40B4-BE49-F238E27FC236}">
                            <a16:creationId xmlns:a16="http://schemas.microsoft.com/office/drawing/2014/main" id="{C2461DC8-263D-43FA-93BA-678709CA3A0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46251" y="6310313"/>
                        <a:ext cx="2265363"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1">
            <a:extLst>
              <a:ext uri="{FF2B5EF4-FFF2-40B4-BE49-F238E27FC236}">
                <a16:creationId xmlns:a16="http://schemas.microsoft.com/office/drawing/2014/main" id="{29A807FA-0AB2-48E7-9BA4-C28E5B82027C}"/>
              </a:ext>
            </a:extLst>
          </p:cNvPr>
          <p:cNvGraphicFramePr>
            <a:graphicFrameLocks noChangeAspect="1"/>
          </p:cNvGraphicFramePr>
          <p:nvPr/>
        </p:nvGraphicFramePr>
        <p:xfrm>
          <a:off x="5745163" y="4387850"/>
          <a:ext cx="3752850" cy="427038"/>
        </p:xfrm>
        <a:graphic>
          <a:graphicData uri="http://schemas.openxmlformats.org/presentationml/2006/ole">
            <mc:AlternateContent xmlns:mc="http://schemas.openxmlformats.org/markup-compatibility/2006">
              <mc:Choice xmlns:v="urn:schemas-microsoft-com:vml" Requires="v">
                <p:oleObj name="Equation" r:id="rId22" imgW="1561422" imgH="177723" progId="Equation.DSMT4">
                  <p:embed/>
                </p:oleObj>
              </mc:Choice>
              <mc:Fallback>
                <p:oleObj name="Equation" r:id="rId22" imgW="1561422" imgH="177723" progId="Equation.DSMT4">
                  <p:embed/>
                  <p:pic>
                    <p:nvPicPr>
                      <p:cNvPr id="21" name="Object 11">
                        <a:extLst>
                          <a:ext uri="{FF2B5EF4-FFF2-40B4-BE49-F238E27FC236}">
                            <a16:creationId xmlns:a16="http://schemas.microsoft.com/office/drawing/2014/main" id="{29A807FA-0AB2-48E7-9BA4-C28E5B82027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45163" y="4387850"/>
                        <a:ext cx="375285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2">
            <a:extLst>
              <a:ext uri="{FF2B5EF4-FFF2-40B4-BE49-F238E27FC236}">
                <a16:creationId xmlns:a16="http://schemas.microsoft.com/office/drawing/2014/main" id="{7B19ABEA-0D4C-40D5-9473-017904779827}"/>
              </a:ext>
            </a:extLst>
          </p:cNvPr>
          <p:cNvGraphicFramePr>
            <a:graphicFrameLocks noChangeAspect="1"/>
          </p:cNvGraphicFramePr>
          <p:nvPr/>
        </p:nvGraphicFramePr>
        <p:xfrm>
          <a:off x="6491288" y="4933950"/>
          <a:ext cx="2501900" cy="427038"/>
        </p:xfrm>
        <a:graphic>
          <a:graphicData uri="http://schemas.openxmlformats.org/presentationml/2006/ole">
            <mc:AlternateContent xmlns:mc="http://schemas.openxmlformats.org/markup-compatibility/2006">
              <mc:Choice xmlns:v="urn:schemas-microsoft-com:vml" Requires="v">
                <p:oleObj name="Equation" r:id="rId24" imgW="1040948" imgH="177723" progId="Equation.DSMT4">
                  <p:embed/>
                </p:oleObj>
              </mc:Choice>
              <mc:Fallback>
                <p:oleObj name="Equation" r:id="rId24" imgW="1040948" imgH="177723" progId="Equation.DSMT4">
                  <p:embed/>
                  <p:pic>
                    <p:nvPicPr>
                      <p:cNvPr id="22" name="Object 12">
                        <a:extLst>
                          <a:ext uri="{FF2B5EF4-FFF2-40B4-BE49-F238E27FC236}">
                            <a16:creationId xmlns:a16="http://schemas.microsoft.com/office/drawing/2014/main" id="{7B19ABEA-0D4C-40D5-9473-0179047798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91288" y="4933950"/>
                        <a:ext cx="250190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61" name="Text Box 5">
            <a:extLst>
              <a:ext uri="{FF2B5EF4-FFF2-40B4-BE49-F238E27FC236}">
                <a16:creationId xmlns:a16="http://schemas.microsoft.com/office/drawing/2014/main" id="{B1912A29-206E-4605-975C-0BCF4E2D2005}"/>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6"/>
              </a:rPr>
              <a:t>www.BCMath.ca</a:t>
            </a:r>
            <a:r>
              <a:rPr lang="en-US" altLang="en-US" sz="1000">
                <a:latin typeface="Arial" panose="020B0604020202020204" pitchFamily="34" charset="0"/>
              </a:rPr>
              <a:t> </a:t>
            </a:r>
          </a:p>
        </p:txBody>
      </p:sp>
      <p:sp>
        <p:nvSpPr>
          <p:cNvPr id="23" name="Content Placeholder 2">
            <a:extLst>
              <a:ext uri="{FF2B5EF4-FFF2-40B4-BE49-F238E27FC236}">
                <a16:creationId xmlns:a16="http://schemas.microsoft.com/office/drawing/2014/main" id="{DDFD1278-FA47-4D72-9BBA-5EACD34DC19A}"/>
              </a:ext>
            </a:extLst>
          </p:cNvPr>
          <p:cNvSpPr>
            <a:spLocks noGrp="1"/>
          </p:cNvSpPr>
          <p:nvPr>
            <p:ph sz="quarter" idx="1"/>
          </p:nvPr>
        </p:nvSpPr>
        <p:spPr>
          <a:xfrm>
            <a:off x="1703244" y="2470150"/>
            <a:ext cx="8568952" cy="2088232"/>
          </a:xfrm>
        </p:spPr>
        <p:txBody>
          <a:bodyPr/>
          <a:lstStyle/>
          <a:p>
            <a:pPr marL="0" indent="0">
              <a:buNone/>
            </a:pPr>
            <a:r>
              <a:rPr lang="en-CA" sz="2100" dirty="0">
                <a:solidFill>
                  <a:srgbClr val="333333"/>
                </a:solidFill>
                <a:latin typeface="Georgia" panose="02040502050405020303" pitchFamily="18" charset="0"/>
              </a:rPr>
              <a:t>For each whole-number increase in magnitude, the seismic energy released increases by about 32 times. That means a magnitude 7 earthquake produces 32 times more energy — or is 32 times stronger — than a magnitude 6.   </a:t>
            </a:r>
            <a:r>
              <a:rPr lang="en-CA" sz="2100" dirty="0"/>
              <a:t>An earthquake with a Richter scale of 4 is equivalent to 6 tonnes of TNT explosives. Around 1700, BC had an earthquake of 8.7.    How much TNT would that be equivalent to?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3">
                                            <p:txEl>
                                              <p:pRg st="0" end="0"/>
                                            </p:txEl>
                                          </p:spTgt>
                                        </p:tgtEl>
                                      </p:cBhvr>
                                    </p:animEffect>
                                    <p:set>
                                      <p:cBhvr>
                                        <p:cTn id="7" dur="1" fill="hold">
                                          <p:stCondLst>
                                            <p:cond delay="499"/>
                                          </p:stCondLst>
                                        </p:cTn>
                                        <p:tgtEl>
                                          <p:spTgt spid="2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linds(horizontal)">
                                      <p:cBhvr>
                                        <p:cTn id="62" dur="500"/>
                                        <p:tgtEl>
                                          <p:spTgt spid="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linds(horizontal)">
                                      <p:cBhvr>
                                        <p:cTn id="67" dur="500"/>
                                        <p:tgtEl>
                                          <p:spTgt spid="1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linds(horizontal)">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C3E8-BE52-4C81-9D79-665A5790F7D9}"/>
              </a:ext>
            </a:extLst>
          </p:cNvPr>
          <p:cNvSpPr>
            <a:spLocks noGrp="1"/>
          </p:cNvSpPr>
          <p:nvPr>
            <p:ph type="title"/>
          </p:nvPr>
        </p:nvSpPr>
        <p:spPr>
          <a:xfrm>
            <a:off x="263352" y="274638"/>
            <a:ext cx="11449272" cy="490066"/>
          </a:xfrm>
        </p:spPr>
        <p:txBody>
          <a:bodyPr>
            <a:normAutofit/>
          </a:bodyPr>
          <a:lstStyle/>
          <a:p>
            <a:r>
              <a:rPr lang="en-US" sz="2600" dirty="0"/>
              <a:t>I) Applications of Exponential and Logarithmic Functions:</a:t>
            </a:r>
          </a:p>
        </p:txBody>
      </p:sp>
      <p:sp>
        <p:nvSpPr>
          <p:cNvPr id="3" name="Content Placeholder 2">
            <a:extLst>
              <a:ext uri="{FF2B5EF4-FFF2-40B4-BE49-F238E27FC236}">
                <a16:creationId xmlns:a16="http://schemas.microsoft.com/office/drawing/2014/main" id="{5BE0EB8C-21CA-444A-B658-9C71867B4BA6}"/>
              </a:ext>
            </a:extLst>
          </p:cNvPr>
          <p:cNvSpPr>
            <a:spLocks noGrp="1"/>
          </p:cNvSpPr>
          <p:nvPr>
            <p:ph sz="quarter" idx="1"/>
          </p:nvPr>
        </p:nvSpPr>
        <p:spPr>
          <a:xfrm>
            <a:off x="263352" y="764704"/>
            <a:ext cx="11593288" cy="576064"/>
          </a:xfrm>
        </p:spPr>
        <p:txBody>
          <a:bodyPr/>
          <a:lstStyle/>
          <a:p>
            <a:r>
              <a:rPr lang="en-US" dirty="0"/>
              <a:t>Most applications are related to exponential growth or decay</a:t>
            </a:r>
          </a:p>
        </p:txBody>
      </p:sp>
      <p:graphicFrame>
        <p:nvGraphicFramePr>
          <p:cNvPr id="4" name="Object 3">
            <a:extLst>
              <a:ext uri="{FF2B5EF4-FFF2-40B4-BE49-F238E27FC236}">
                <a16:creationId xmlns:a16="http://schemas.microsoft.com/office/drawing/2014/main" id="{4AC05BB6-6B88-42BA-A71E-E4A392A0044B}"/>
              </a:ext>
            </a:extLst>
          </p:cNvPr>
          <p:cNvGraphicFramePr>
            <a:graphicFrameLocks noChangeAspect="1"/>
          </p:cNvGraphicFramePr>
          <p:nvPr>
            <p:extLst>
              <p:ext uri="{D42A27DB-BD31-4B8C-83A1-F6EECF244321}">
                <p14:modId xmlns:p14="http://schemas.microsoft.com/office/powerpoint/2010/main" val="1586451790"/>
              </p:ext>
            </p:extLst>
          </p:nvPr>
        </p:nvGraphicFramePr>
        <p:xfrm>
          <a:off x="9120336" y="1412776"/>
          <a:ext cx="2232248" cy="962176"/>
        </p:xfrm>
        <a:graphic>
          <a:graphicData uri="http://schemas.openxmlformats.org/presentationml/2006/ole">
            <mc:AlternateContent xmlns:mc="http://schemas.openxmlformats.org/markup-compatibility/2006">
              <mc:Choice xmlns:v="urn:schemas-microsoft-com:vml" Requires="v">
                <p:oleObj name="Equation" r:id="rId4" imgW="736560" imgH="317160" progId="Equation.DSMT4">
                  <p:embed/>
                </p:oleObj>
              </mc:Choice>
              <mc:Fallback>
                <p:oleObj name="Equation" r:id="rId4" imgW="736560" imgH="317160" progId="Equation.DSMT4">
                  <p:embed/>
                  <p:pic>
                    <p:nvPicPr>
                      <p:cNvPr id="4" name="Object 3">
                        <a:extLst>
                          <a:ext uri="{FF2B5EF4-FFF2-40B4-BE49-F238E27FC236}">
                            <a16:creationId xmlns:a16="http://schemas.microsoft.com/office/drawing/2014/main" id="{4AC05BB6-6B88-42BA-A71E-E4A392A0044B}"/>
                          </a:ext>
                        </a:extLst>
                      </p:cNvPr>
                      <p:cNvPicPr/>
                      <p:nvPr/>
                    </p:nvPicPr>
                    <p:blipFill>
                      <a:blip r:embed="rId5"/>
                      <a:stretch>
                        <a:fillRect/>
                      </a:stretch>
                    </p:blipFill>
                    <p:spPr>
                      <a:xfrm>
                        <a:off x="9120336" y="1412776"/>
                        <a:ext cx="2232248" cy="962176"/>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467C3661-145B-4B89-AC17-7F5090521197}"/>
              </a:ext>
            </a:extLst>
          </p:cNvPr>
          <p:cNvSpPr txBox="1">
            <a:spLocks/>
          </p:cNvSpPr>
          <p:nvPr/>
        </p:nvSpPr>
        <p:spPr bwMode="auto">
          <a:xfrm>
            <a:off x="191344" y="2924944"/>
            <a:ext cx="792088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Finance: Compound Interest, generating interest based on top of interest generated from a prior year.</a:t>
            </a:r>
          </a:p>
          <a:p>
            <a:r>
              <a:rPr lang="en-US" dirty="0"/>
              <a:t>For these applications, use the Compound Interest Formula: </a:t>
            </a:r>
          </a:p>
        </p:txBody>
      </p:sp>
      <p:graphicFrame>
        <p:nvGraphicFramePr>
          <p:cNvPr id="6" name="Object 5">
            <a:extLst>
              <a:ext uri="{FF2B5EF4-FFF2-40B4-BE49-F238E27FC236}">
                <a16:creationId xmlns:a16="http://schemas.microsoft.com/office/drawing/2014/main" id="{C198EC38-5008-4CB6-BB3A-A9064E3CC184}"/>
              </a:ext>
            </a:extLst>
          </p:cNvPr>
          <p:cNvGraphicFramePr>
            <a:graphicFrameLocks noChangeAspect="1"/>
          </p:cNvGraphicFramePr>
          <p:nvPr>
            <p:extLst>
              <p:ext uri="{D42A27DB-BD31-4B8C-83A1-F6EECF244321}">
                <p14:modId xmlns:p14="http://schemas.microsoft.com/office/powerpoint/2010/main" val="2844200429"/>
              </p:ext>
            </p:extLst>
          </p:nvPr>
        </p:nvGraphicFramePr>
        <p:xfrm>
          <a:off x="8976320" y="3068960"/>
          <a:ext cx="2736304" cy="1163700"/>
        </p:xfrm>
        <a:graphic>
          <a:graphicData uri="http://schemas.openxmlformats.org/presentationml/2006/ole">
            <mc:AlternateContent xmlns:mc="http://schemas.openxmlformats.org/markup-compatibility/2006">
              <mc:Choice xmlns:v="urn:schemas-microsoft-com:vml" Requires="v">
                <p:oleObj name="Equation" r:id="rId6" imgW="1104840" imgH="469800" progId="Equation.DSMT4">
                  <p:embed/>
                </p:oleObj>
              </mc:Choice>
              <mc:Fallback>
                <p:oleObj name="Equation" r:id="rId6" imgW="1104840" imgH="469800" progId="Equation.DSMT4">
                  <p:embed/>
                  <p:pic>
                    <p:nvPicPr>
                      <p:cNvPr id="6" name="Object 5">
                        <a:extLst>
                          <a:ext uri="{FF2B5EF4-FFF2-40B4-BE49-F238E27FC236}">
                            <a16:creationId xmlns:a16="http://schemas.microsoft.com/office/drawing/2014/main" id="{C198EC38-5008-4CB6-BB3A-A9064E3CC184}"/>
                          </a:ext>
                        </a:extLst>
                      </p:cNvPr>
                      <p:cNvPicPr/>
                      <p:nvPr/>
                    </p:nvPicPr>
                    <p:blipFill>
                      <a:blip r:embed="rId7"/>
                      <a:stretch>
                        <a:fillRect/>
                      </a:stretch>
                    </p:blipFill>
                    <p:spPr>
                      <a:xfrm>
                        <a:off x="8976320" y="3068960"/>
                        <a:ext cx="2736304" cy="1163700"/>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CF772128-A929-4CEE-A826-51B2E8BDE7C1}"/>
              </a:ext>
            </a:extLst>
          </p:cNvPr>
          <p:cNvSpPr txBox="1">
            <a:spLocks/>
          </p:cNvSpPr>
          <p:nvPr/>
        </p:nvSpPr>
        <p:spPr bwMode="auto">
          <a:xfrm>
            <a:off x="191344" y="4869160"/>
            <a:ext cx="806489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Continuous Growth, use natural logarithms that uses “e” as the base:   e = 2.718281828459045</a:t>
            </a:r>
          </a:p>
        </p:txBody>
      </p:sp>
      <p:sp>
        <p:nvSpPr>
          <p:cNvPr id="8" name="Content Placeholder 2">
            <a:extLst>
              <a:ext uri="{FF2B5EF4-FFF2-40B4-BE49-F238E27FC236}">
                <a16:creationId xmlns:a16="http://schemas.microsoft.com/office/drawing/2014/main" id="{5FE6CEE2-5F78-4A3F-9B3A-D12394668352}"/>
              </a:ext>
            </a:extLst>
          </p:cNvPr>
          <p:cNvSpPr txBox="1">
            <a:spLocks/>
          </p:cNvSpPr>
          <p:nvPr/>
        </p:nvSpPr>
        <p:spPr bwMode="auto">
          <a:xfrm>
            <a:off x="263352" y="1340768"/>
            <a:ext cx="856895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b="1" dirty="0"/>
              <a:t>Science: </a:t>
            </a:r>
            <a:r>
              <a:rPr lang="en-US" dirty="0"/>
              <a:t>Population growth, bacterial growth, radioactive decay, PH Levels</a:t>
            </a:r>
          </a:p>
          <a:p>
            <a:r>
              <a:rPr lang="en-US" dirty="0"/>
              <a:t>For most of these applications, use the FINAL Equation:</a:t>
            </a:r>
          </a:p>
        </p:txBody>
      </p:sp>
      <p:graphicFrame>
        <p:nvGraphicFramePr>
          <p:cNvPr id="9" name="Object 8">
            <a:extLst>
              <a:ext uri="{FF2B5EF4-FFF2-40B4-BE49-F238E27FC236}">
                <a16:creationId xmlns:a16="http://schemas.microsoft.com/office/drawing/2014/main" id="{9E5D20B4-5835-4D7B-9633-5224F9C8F8B6}"/>
              </a:ext>
            </a:extLst>
          </p:cNvPr>
          <p:cNvGraphicFramePr>
            <a:graphicFrameLocks noChangeAspect="1"/>
          </p:cNvGraphicFramePr>
          <p:nvPr>
            <p:extLst>
              <p:ext uri="{D42A27DB-BD31-4B8C-83A1-F6EECF244321}">
                <p14:modId xmlns:p14="http://schemas.microsoft.com/office/powerpoint/2010/main" val="2971869493"/>
              </p:ext>
            </p:extLst>
          </p:nvPr>
        </p:nvGraphicFramePr>
        <p:xfrm>
          <a:off x="479376" y="5877272"/>
          <a:ext cx="1947862" cy="566737"/>
        </p:xfrm>
        <a:graphic>
          <a:graphicData uri="http://schemas.openxmlformats.org/presentationml/2006/ole">
            <mc:AlternateContent xmlns:mc="http://schemas.openxmlformats.org/markup-compatibility/2006">
              <mc:Choice xmlns:v="urn:schemas-microsoft-com:vml" Requires="v">
                <p:oleObj name="Equation" r:id="rId8" imgW="787320" imgH="228600" progId="Equation.DSMT4">
                  <p:embed/>
                </p:oleObj>
              </mc:Choice>
              <mc:Fallback>
                <p:oleObj name="Equation" r:id="rId8" imgW="787320" imgH="228600" progId="Equation.DSMT4">
                  <p:embed/>
                  <p:pic>
                    <p:nvPicPr>
                      <p:cNvPr id="9" name="Object 8">
                        <a:extLst>
                          <a:ext uri="{FF2B5EF4-FFF2-40B4-BE49-F238E27FC236}">
                            <a16:creationId xmlns:a16="http://schemas.microsoft.com/office/drawing/2014/main" id="{9E5D20B4-5835-4D7B-9633-5224F9C8F8B6}"/>
                          </a:ext>
                        </a:extLst>
                      </p:cNvPr>
                      <p:cNvPicPr/>
                      <p:nvPr/>
                    </p:nvPicPr>
                    <p:blipFill>
                      <a:blip r:embed="rId9"/>
                      <a:stretch>
                        <a:fillRect/>
                      </a:stretch>
                    </p:blipFill>
                    <p:spPr>
                      <a:xfrm>
                        <a:off x="479376" y="5877272"/>
                        <a:ext cx="1947862" cy="5667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42965CD-F972-41F7-8142-8B9606D2F71B}"/>
              </a:ext>
            </a:extLst>
          </p:cNvPr>
          <p:cNvGraphicFramePr>
            <a:graphicFrameLocks noChangeAspect="1"/>
          </p:cNvGraphicFramePr>
          <p:nvPr>
            <p:extLst>
              <p:ext uri="{D42A27DB-BD31-4B8C-83A1-F6EECF244321}">
                <p14:modId xmlns:p14="http://schemas.microsoft.com/office/powerpoint/2010/main" val="536721955"/>
              </p:ext>
            </p:extLst>
          </p:nvPr>
        </p:nvGraphicFramePr>
        <p:xfrm>
          <a:off x="8976320" y="5085184"/>
          <a:ext cx="1935359" cy="720080"/>
        </p:xfrm>
        <a:graphic>
          <a:graphicData uri="http://schemas.openxmlformats.org/presentationml/2006/ole">
            <mc:AlternateContent xmlns:mc="http://schemas.openxmlformats.org/markup-compatibility/2006">
              <mc:Choice xmlns:v="urn:schemas-microsoft-com:vml" Requires="v">
                <p:oleObj name="Equation" r:id="rId10" imgW="545760" imgH="203040" progId="Equation.DSMT4">
                  <p:embed/>
                </p:oleObj>
              </mc:Choice>
              <mc:Fallback>
                <p:oleObj name="Equation" r:id="rId10" imgW="545760" imgH="203040" progId="Equation.DSMT4">
                  <p:embed/>
                  <p:pic>
                    <p:nvPicPr>
                      <p:cNvPr id="10" name="Object 9">
                        <a:extLst>
                          <a:ext uri="{FF2B5EF4-FFF2-40B4-BE49-F238E27FC236}">
                            <a16:creationId xmlns:a16="http://schemas.microsoft.com/office/drawing/2014/main" id="{842965CD-F972-41F7-8142-8B9606D2F71B}"/>
                          </a:ext>
                        </a:extLst>
                      </p:cNvPr>
                      <p:cNvPicPr/>
                      <p:nvPr/>
                    </p:nvPicPr>
                    <p:blipFill>
                      <a:blip r:embed="rId11"/>
                      <a:stretch>
                        <a:fillRect/>
                      </a:stretch>
                    </p:blipFill>
                    <p:spPr>
                      <a:xfrm>
                        <a:off x="8976320" y="5085184"/>
                        <a:ext cx="1935359" cy="72008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1739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7B023-B32D-4FB7-8FBD-A71CDCEE9B05}"/>
              </a:ext>
            </a:extLst>
          </p:cNvPr>
          <p:cNvSpPr>
            <a:spLocks noGrp="1"/>
          </p:cNvSpPr>
          <p:nvPr>
            <p:ph sz="quarter" idx="1"/>
          </p:nvPr>
        </p:nvSpPr>
        <p:spPr>
          <a:xfrm>
            <a:off x="263352" y="188640"/>
            <a:ext cx="11449272" cy="2088232"/>
          </a:xfrm>
        </p:spPr>
        <p:txBody>
          <a:bodyPr/>
          <a:lstStyle/>
          <a:p>
            <a:pPr marL="0" indent="0">
              <a:buNone/>
            </a:pPr>
            <a:r>
              <a:rPr lang="en-CA" sz="2100" dirty="0">
                <a:solidFill>
                  <a:srgbClr val="333333"/>
                </a:solidFill>
                <a:latin typeface="Georgia" panose="02040502050405020303" pitchFamily="18" charset="0"/>
              </a:rPr>
              <a:t>For each whole-number increase in magnitude, the seismic energy released increases by about 32 times. That means a magnitude 7 earthquake produces 32 times more energy — or is 32 times stronger — than a magnitude 6.   </a:t>
            </a:r>
            <a:r>
              <a:rPr lang="en-CA" sz="2100" dirty="0"/>
              <a:t>An earthquake with a Richter scale of 4 is equivalent to 6 tonnes of TNT explosives. Around 1700, BC had an earthquake of 8.7.    How much TNT would that be equivalent to?</a:t>
            </a:r>
          </a:p>
        </p:txBody>
      </p:sp>
    </p:spTree>
    <p:custDataLst>
      <p:tags r:id="rId1"/>
    </p:custDataLst>
    <p:extLst>
      <p:ext uri="{BB962C8B-B14F-4D97-AF65-F5344CB8AC3E}">
        <p14:creationId xmlns:p14="http://schemas.microsoft.com/office/powerpoint/2010/main" val="2848997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244F-6CF6-4741-9509-008EA23D2E2A}"/>
              </a:ext>
            </a:extLst>
          </p:cNvPr>
          <p:cNvSpPr>
            <a:spLocks noGrp="1"/>
          </p:cNvSpPr>
          <p:nvPr>
            <p:ph type="title"/>
          </p:nvPr>
        </p:nvSpPr>
        <p:spPr>
          <a:xfrm>
            <a:off x="335360" y="274639"/>
            <a:ext cx="11233248" cy="562073"/>
          </a:xfrm>
        </p:spPr>
        <p:txBody>
          <a:bodyPr/>
          <a:lstStyle/>
          <a:p>
            <a:pPr eaLnBrk="1" fontAlgn="auto" hangingPunct="1">
              <a:spcAft>
                <a:spcPts val="0"/>
              </a:spcAft>
              <a:defRPr/>
            </a:pPr>
            <a:r>
              <a:rPr lang="en-CA" dirty="0"/>
              <a:t>IV) Light and SOUND Intensity:</a:t>
            </a:r>
          </a:p>
        </p:txBody>
      </p:sp>
      <p:sp>
        <p:nvSpPr>
          <p:cNvPr id="13315" name="Content Placeholder 2">
            <a:extLst>
              <a:ext uri="{FF2B5EF4-FFF2-40B4-BE49-F238E27FC236}">
                <a16:creationId xmlns:a16="http://schemas.microsoft.com/office/drawing/2014/main" id="{CD164FDF-CAA7-4C34-BC34-24E3E92CEC14}"/>
              </a:ext>
            </a:extLst>
          </p:cNvPr>
          <p:cNvSpPr>
            <a:spLocks noGrp="1"/>
          </p:cNvSpPr>
          <p:nvPr>
            <p:ph sz="quarter" idx="1"/>
          </p:nvPr>
        </p:nvSpPr>
        <p:spPr>
          <a:xfrm>
            <a:off x="407368" y="1052513"/>
            <a:ext cx="11089231" cy="2808536"/>
          </a:xfrm>
        </p:spPr>
        <p:txBody>
          <a:bodyPr>
            <a:normAutofit/>
          </a:bodyPr>
          <a:lstStyle/>
          <a:p>
            <a:pPr eaLnBrk="1" fontAlgn="auto" hangingPunct="1">
              <a:spcAft>
                <a:spcPts val="0"/>
              </a:spcAft>
              <a:defRPr/>
            </a:pPr>
            <a:r>
              <a:rPr lang="en-CA" sz="2300" dirty="0"/>
              <a:t>From this point on, we will look at how to apply the FINAL equation into different context</a:t>
            </a:r>
          </a:p>
          <a:p>
            <a:pPr eaLnBrk="1" fontAlgn="auto" hangingPunct="1">
              <a:spcAft>
                <a:spcPts val="0"/>
              </a:spcAft>
              <a:defRPr/>
            </a:pPr>
            <a:r>
              <a:rPr lang="en-CA" sz="2300" dirty="0"/>
              <a:t>We need to identify the base “N” – rate of growth and “L” – lifetime, the change required for the rate of growth to occur </a:t>
            </a:r>
            <a:br>
              <a:rPr lang="en-CA" sz="2300" dirty="0"/>
            </a:br>
            <a:endParaRPr lang="en-CA" sz="2300" dirty="0"/>
          </a:p>
          <a:p>
            <a:pPr marL="274320" indent="-274320" eaLnBrk="1" fontAlgn="auto" hangingPunct="1">
              <a:spcAft>
                <a:spcPts val="0"/>
              </a:spcAft>
              <a:buNone/>
              <a:defRPr/>
            </a:pPr>
            <a:r>
              <a:rPr lang="en-CA" sz="2300" dirty="0"/>
              <a:t>Ex: Sunlight travelling in ocean water loses 15% per meter in ocean depth.  If a boat is 50meters underwater, how much sunlight is visible at that depth?</a:t>
            </a:r>
          </a:p>
        </p:txBody>
      </p:sp>
      <p:sp>
        <p:nvSpPr>
          <p:cNvPr id="33796" name="Text Box 5">
            <a:extLst>
              <a:ext uri="{FF2B5EF4-FFF2-40B4-BE49-F238E27FC236}">
                <a16:creationId xmlns:a16="http://schemas.microsoft.com/office/drawing/2014/main" id="{CD964825-7D89-43C5-AEF7-FF44C99950D7}"/>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sp>
        <p:nvSpPr>
          <p:cNvPr id="5" name="Content Placeholder 2">
            <a:extLst>
              <a:ext uri="{FF2B5EF4-FFF2-40B4-BE49-F238E27FC236}">
                <a16:creationId xmlns:a16="http://schemas.microsoft.com/office/drawing/2014/main" id="{A6C72717-5192-477D-AD3D-2D4C9F98993B}"/>
              </a:ext>
            </a:extLst>
          </p:cNvPr>
          <p:cNvSpPr txBox="1">
            <a:spLocks/>
          </p:cNvSpPr>
          <p:nvPr/>
        </p:nvSpPr>
        <p:spPr bwMode="auto">
          <a:xfrm>
            <a:off x="335360" y="5733256"/>
            <a:ext cx="10657184" cy="83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dirty="0"/>
              <a:t>Ex: If light decreases by 15% each meter, at what depth will there be only 1% of light left?</a:t>
            </a:r>
          </a:p>
        </p:txBody>
      </p:sp>
      <p:sp>
        <p:nvSpPr>
          <p:cNvPr id="6" name="TextBox 5">
            <a:extLst>
              <a:ext uri="{FF2B5EF4-FFF2-40B4-BE49-F238E27FC236}">
                <a16:creationId xmlns:a16="http://schemas.microsoft.com/office/drawing/2014/main" id="{B55BA87C-A6A6-4EFD-B040-D0BE62DA9775}"/>
              </a:ext>
            </a:extLst>
          </p:cNvPr>
          <p:cNvSpPr txBox="1">
            <a:spLocks noChangeArrowheads="1"/>
          </p:cNvSpPr>
          <p:nvPr/>
        </p:nvSpPr>
        <p:spPr bwMode="auto">
          <a:xfrm>
            <a:off x="407368" y="3789040"/>
            <a:ext cx="99371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As we move deeper into the ocean, the amount of light decreases </a:t>
            </a:r>
          </a:p>
        </p:txBody>
      </p:sp>
      <p:sp>
        <p:nvSpPr>
          <p:cNvPr id="7" name="TextBox 6">
            <a:extLst>
              <a:ext uri="{FF2B5EF4-FFF2-40B4-BE49-F238E27FC236}">
                <a16:creationId xmlns:a16="http://schemas.microsoft.com/office/drawing/2014/main" id="{70E69797-07D6-44E8-9A22-8668FBE23B26}"/>
              </a:ext>
            </a:extLst>
          </p:cNvPr>
          <p:cNvSpPr txBox="1">
            <a:spLocks noChangeArrowheads="1"/>
          </p:cNvSpPr>
          <p:nvPr/>
        </p:nvSpPr>
        <p:spPr bwMode="auto">
          <a:xfrm>
            <a:off x="407368" y="4237638"/>
            <a:ext cx="48965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So “I” and “F” should be percentages.</a:t>
            </a:r>
          </a:p>
        </p:txBody>
      </p:sp>
      <p:sp>
        <p:nvSpPr>
          <p:cNvPr id="8" name="TextBox 7">
            <a:extLst>
              <a:ext uri="{FF2B5EF4-FFF2-40B4-BE49-F238E27FC236}">
                <a16:creationId xmlns:a16="http://schemas.microsoft.com/office/drawing/2014/main" id="{B0645432-8384-4E84-8D9B-88929F6F484E}"/>
              </a:ext>
            </a:extLst>
          </p:cNvPr>
          <p:cNvSpPr txBox="1">
            <a:spLocks noChangeArrowheads="1"/>
          </p:cNvSpPr>
          <p:nvPr/>
        </p:nvSpPr>
        <p:spPr bwMode="auto">
          <a:xfrm>
            <a:off x="335360" y="4725144"/>
            <a:ext cx="98650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The rate of decrease is 15%, so N=0.85, because that is what you “keep”!!</a:t>
            </a:r>
          </a:p>
        </p:txBody>
      </p:sp>
      <p:sp>
        <p:nvSpPr>
          <p:cNvPr id="9" name="TextBox 8">
            <a:extLst>
              <a:ext uri="{FF2B5EF4-FFF2-40B4-BE49-F238E27FC236}">
                <a16:creationId xmlns:a16="http://schemas.microsoft.com/office/drawing/2014/main" id="{8150B0B8-AB3B-44A9-AC99-A1BA1D1298D6}"/>
              </a:ext>
            </a:extLst>
          </p:cNvPr>
          <p:cNvSpPr txBox="1">
            <a:spLocks noChangeArrowheads="1"/>
          </p:cNvSpPr>
          <p:nvPr/>
        </p:nvSpPr>
        <p:spPr bwMode="auto">
          <a:xfrm>
            <a:off x="335360" y="5173742"/>
            <a:ext cx="98650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“L” is 1 meter, because you lose 15% for every meter that you drop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8">
            <a:extLst>
              <a:ext uri="{FF2B5EF4-FFF2-40B4-BE49-F238E27FC236}">
                <a16:creationId xmlns:a16="http://schemas.microsoft.com/office/drawing/2014/main" id="{38A49149-B0BD-4427-9882-9739D50426A2}"/>
              </a:ext>
            </a:extLst>
          </p:cNvPr>
          <p:cNvGrpSpPr>
            <a:grpSpLocks/>
          </p:cNvGrpSpPr>
          <p:nvPr/>
        </p:nvGrpSpPr>
        <p:grpSpPr bwMode="auto">
          <a:xfrm>
            <a:off x="2103439" y="244476"/>
            <a:ext cx="1792287" cy="1730375"/>
            <a:chOff x="579870" y="244890"/>
            <a:chExt cx="1792401" cy="1730406"/>
          </a:xfrm>
        </p:grpSpPr>
        <p:sp>
          <p:nvSpPr>
            <p:cNvPr id="5" name="Trapezoid 4">
              <a:extLst>
                <a:ext uri="{FF2B5EF4-FFF2-40B4-BE49-F238E27FC236}">
                  <a16:creationId xmlns:a16="http://schemas.microsoft.com/office/drawing/2014/main" id="{4F043191-8757-4554-9B77-138C4D081C88}"/>
                </a:ext>
              </a:extLst>
            </p:cNvPr>
            <p:cNvSpPr/>
            <p:nvPr/>
          </p:nvSpPr>
          <p:spPr>
            <a:xfrm>
              <a:off x="1286352" y="1332347"/>
              <a:ext cx="357211" cy="642949"/>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6" name="Trapezoid 5">
              <a:extLst>
                <a:ext uri="{FF2B5EF4-FFF2-40B4-BE49-F238E27FC236}">
                  <a16:creationId xmlns:a16="http://schemas.microsoft.com/office/drawing/2014/main" id="{425A1316-3580-4029-A507-B52115DEBFB0}"/>
                </a:ext>
              </a:extLst>
            </p:cNvPr>
            <p:cNvSpPr/>
            <p:nvPr/>
          </p:nvSpPr>
          <p:spPr>
            <a:xfrm flipV="1">
              <a:off x="1283177" y="244890"/>
              <a:ext cx="357211" cy="642950"/>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 name="Trapezoid 6">
              <a:extLst>
                <a:ext uri="{FF2B5EF4-FFF2-40B4-BE49-F238E27FC236}">
                  <a16:creationId xmlns:a16="http://schemas.microsoft.com/office/drawing/2014/main" id="{B57F9D10-BCF8-4A7C-8AB7-D46C66DACAAF}"/>
                </a:ext>
              </a:extLst>
            </p:cNvPr>
            <p:cNvSpPr/>
            <p:nvPr/>
          </p:nvSpPr>
          <p:spPr>
            <a:xfrm rot="16200000">
              <a:off x="1872185" y="802098"/>
              <a:ext cx="357193" cy="642978"/>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8" name="Trapezoid 7">
              <a:extLst>
                <a:ext uri="{FF2B5EF4-FFF2-40B4-BE49-F238E27FC236}">
                  <a16:creationId xmlns:a16="http://schemas.microsoft.com/office/drawing/2014/main" id="{E6AEBD87-F439-4D5D-9712-1071A985D2B8}"/>
                </a:ext>
              </a:extLst>
            </p:cNvPr>
            <p:cNvSpPr/>
            <p:nvPr/>
          </p:nvSpPr>
          <p:spPr>
            <a:xfrm rot="16200000" flipV="1">
              <a:off x="722762" y="784635"/>
              <a:ext cx="357194" cy="642978"/>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9" name="Trapezoid 8">
              <a:extLst>
                <a:ext uri="{FF2B5EF4-FFF2-40B4-BE49-F238E27FC236}">
                  <a16:creationId xmlns:a16="http://schemas.microsoft.com/office/drawing/2014/main" id="{DA09B288-AC07-4BA2-825D-CB6A31AF7CD8}"/>
                </a:ext>
              </a:extLst>
            </p:cNvPr>
            <p:cNvSpPr/>
            <p:nvPr/>
          </p:nvSpPr>
          <p:spPr>
            <a:xfrm rot="2700000">
              <a:off x="895810" y="1175167"/>
              <a:ext cx="357194" cy="642979"/>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 name="Trapezoid 9">
              <a:extLst>
                <a:ext uri="{FF2B5EF4-FFF2-40B4-BE49-F238E27FC236}">
                  <a16:creationId xmlns:a16="http://schemas.microsoft.com/office/drawing/2014/main" id="{5065AD8B-BE8E-467B-9B60-067CC3DEF086}"/>
                </a:ext>
              </a:extLst>
            </p:cNvPr>
            <p:cNvSpPr/>
            <p:nvPr/>
          </p:nvSpPr>
          <p:spPr>
            <a:xfrm rot="2700000" flipV="1">
              <a:off x="1683252" y="397293"/>
              <a:ext cx="357211" cy="642950"/>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 name="Trapezoid 10">
              <a:extLst>
                <a:ext uri="{FF2B5EF4-FFF2-40B4-BE49-F238E27FC236}">
                  <a16:creationId xmlns:a16="http://schemas.microsoft.com/office/drawing/2014/main" id="{59063447-B69C-4DC8-9A9C-0081333B3AF2}"/>
                </a:ext>
              </a:extLst>
            </p:cNvPr>
            <p:cNvSpPr/>
            <p:nvPr/>
          </p:nvSpPr>
          <p:spPr>
            <a:xfrm rot="18900000" flipH="1">
              <a:off x="1699136" y="1187867"/>
              <a:ext cx="357194" cy="642979"/>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 name="Trapezoid 11">
              <a:extLst>
                <a:ext uri="{FF2B5EF4-FFF2-40B4-BE49-F238E27FC236}">
                  <a16:creationId xmlns:a16="http://schemas.microsoft.com/office/drawing/2014/main" id="{A11CC6A8-1368-41F7-B395-47E5C0857DDD}"/>
                </a:ext>
              </a:extLst>
            </p:cNvPr>
            <p:cNvSpPr/>
            <p:nvPr/>
          </p:nvSpPr>
          <p:spPr>
            <a:xfrm rot="18900000" flipH="1" flipV="1">
              <a:off x="891040" y="394118"/>
              <a:ext cx="357210" cy="642950"/>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 name="Oval 3">
              <a:extLst>
                <a:ext uri="{FF2B5EF4-FFF2-40B4-BE49-F238E27FC236}">
                  <a16:creationId xmlns:a16="http://schemas.microsoft.com/office/drawing/2014/main" id="{1C80BDA0-56E2-4A14-A00F-271D5A806A76}"/>
                </a:ext>
              </a:extLst>
            </p:cNvPr>
            <p:cNvSpPr/>
            <p:nvPr/>
          </p:nvSpPr>
          <p:spPr>
            <a:xfrm>
              <a:off x="1143468" y="786238"/>
              <a:ext cx="642979" cy="642949"/>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25" name="Rectangle 24">
            <a:extLst>
              <a:ext uri="{FF2B5EF4-FFF2-40B4-BE49-F238E27FC236}">
                <a16:creationId xmlns:a16="http://schemas.microsoft.com/office/drawing/2014/main" id="{03FE56A3-34BC-4E00-A5A7-65D98E93E2D7}"/>
              </a:ext>
            </a:extLst>
          </p:cNvPr>
          <p:cNvSpPr/>
          <p:nvPr/>
        </p:nvSpPr>
        <p:spPr>
          <a:xfrm>
            <a:off x="1525588" y="1"/>
            <a:ext cx="9144000" cy="3533775"/>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6" name="Rectangle 45">
            <a:extLst>
              <a:ext uri="{FF2B5EF4-FFF2-40B4-BE49-F238E27FC236}">
                <a16:creationId xmlns:a16="http://schemas.microsoft.com/office/drawing/2014/main" id="{05B6E97C-3886-4E22-ACF5-E520CA6DA53E}"/>
              </a:ext>
            </a:extLst>
          </p:cNvPr>
          <p:cNvSpPr/>
          <p:nvPr/>
        </p:nvSpPr>
        <p:spPr bwMode="auto">
          <a:xfrm>
            <a:off x="1524000" y="3713163"/>
            <a:ext cx="9144000" cy="419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16" name="Freeform 15">
            <a:extLst>
              <a:ext uri="{FF2B5EF4-FFF2-40B4-BE49-F238E27FC236}">
                <a16:creationId xmlns:a16="http://schemas.microsoft.com/office/drawing/2014/main" id="{1A3E6C11-8405-43BE-A666-0B684A386A92}"/>
              </a:ext>
            </a:extLst>
          </p:cNvPr>
          <p:cNvSpPr/>
          <p:nvPr/>
        </p:nvSpPr>
        <p:spPr bwMode="auto">
          <a:xfrm>
            <a:off x="17463" y="3016250"/>
            <a:ext cx="12177713" cy="1136650"/>
          </a:xfrm>
          <a:custGeom>
            <a:avLst/>
            <a:gdLst>
              <a:gd name="connsiteX0" fmla="*/ 1738394 w 12176502"/>
              <a:gd name="connsiteY0" fmla="*/ 284135 h 893734"/>
              <a:gd name="connsiteX1" fmla="*/ 3257227 w 12176502"/>
              <a:gd name="connsiteY1" fmla="*/ 82657 h 893734"/>
              <a:gd name="connsiteX2" fmla="*/ 4249119 w 12176502"/>
              <a:gd name="connsiteY2" fmla="*/ 315132 h 893734"/>
              <a:gd name="connsiteX3" fmla="*/ 5457987 w 12176502"/>
              <a:gd name="connsiteY3" fmla="*/ 160149 h 893734"/>
              <a:gd name="connsiteX4" fmla="*/ 6341390 w 12176502"/>
              <a:gd name="connsiteY4" fmla="*/ 330630 h 893734"/>
              <a:gd name="connsiteX5" fmla="*/ 7410773 w 12176502"/>
              <a:gd name="connsiteY5" fmla="*/ 98155 h 893734"/>
              <a:gd name="connsiteX6" fmla="*/ 8526651 w 12176502"/>
              <a:gd name="connsiteY6" fmla="*/ 268637 h 893734"/>
              <a:gd name="connsiteX7" fmla="*/ 9813011 w 12176502"/>
              <a:gd name="connsiteY7" fmla="*/ 20664 h 893734"/>
              <a:gd name="connsiteX8" fmla="*/ 10479438 w 12176502"/>
              <a:gd name="connsiteY8" fmla="*/ 392623 h 893734"/>
              <a:gd name="connsiteX9" fmla="*/ 10634421 w 12176502"/>
              <a:gd name="connsiteY9" fmla="*/ 439118 h 893734"/>
              <a:gd name="connsiteX10" fmla="*/ 10649919 w 12176502"/>
              <a:gd name="connsiteY10" fmla="*/ 764582 h 893734"/>
              <a:gd name="connsiteX11" fmla="*/ 1474922 w 12176502"/>
              <a:gd name="connsiteY11" fmla="*/ 811077 h 893734"/>
              <a:gd name="connsiteX12" fmla="*/ 1800387 w 12176502"/>
              <a:gd name="connsiteY12" fmla="*/ 268637 h 893734"/>
              <a:gd name="connsiteX13" fmla="*/ 1800387 w 12176502"/>
              <a:gd name="connsiteY13" fmla="*/ 268637 h 89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6502" h="893734">
                <a:moveTo>
                  <a:pt x="1738394" y="284135"/>
                </a:moveTo>
                <a:cubicBezTo>
                  <a:pt x="2288583" y="180813"/>
                  <a:pt x="2838773" y="77491"/>
                  <a:pt x="3257227" y="82657"/>
                </a:cubicBezTo>
                <a:cubicBezTo>
                  <a:pt x="3675681" y="87823"/>
                  <a:pt x="3882326" y="302217"/>
                  <a:pt x="4249119" y="315132"/>
                </a:cubicBezTo>
                <a:cubicBezTo>
                  <a:pt x="4615912" y="328047"/>
                  <a:pt x="5109275" y="157566"/>
                  <a:pt x="5457987" y="160149"/>
                </a:cubicBezTo>
                <a:cubicBezTo>
                  <a:pt x="5806699" y="162732"/>
                  <a:pt x="6015926" y="340962"/>
                  <a:pt x="6341390" y="330630"/>
                </a:cubicBezTo>
                <a:cubicBezTo>
                  <a:pt x="6666854" y="320298"/>
                  <a:pt x="7046563" y="108487"/>
                  <a:pt x="7410773" y="98155"/>
                </a:cubicBezTo>
                <a:cubicBezTo>
                  <a:pt x="7774983" y="87823"/>
                  <a:pt x="8126278" y="281552"/>
                  <a:pt x="8526651" y="268637"/>
                </a:cubicBezTo>
                <a:cubicBezTo>
                  <a:pt x="8927024" y="255722"/>
                  <a:pt x="9487547" y="0"/>
                  <a:pt x="9813011" y="20664"/>
                </a:cubicBezTo>
                <a:cubicBezTo>
                  <a:pt x="10138476" y="41328"/>
                  <a:pt x="10342536" y="322881"/>
                  <a:pt x="10479438" y="392623"/>
                </a:cubicBezTo>
                <a:cubicBezTo>
                  <a:pt x="10616340" y="462365"/>
                  <a:pt x="10606008" y="377125"/>
                  <a:pt x="10634421" y="439118"/>
                </a:cubicBezTo>
                <a:cubicBezTo>
                  <a:pt x="10662834" y="501111"/>
                  <a:pt x="12176502" y="702589"/>
                  <a:pt x="10649919" y="764582"/>
                </a:cubicBezTo>
                <a:cubicBezTo>
                  <a:pt x="9123336" y="826575"/>
                  <a:pt x="2949844" y="893734"/>
                  <a:pt x="1474922" y="811077"/>
                </a:cubicBezTo>
                <a:cubicBezTo>
                  <a:pt x="0" y="728420"/>
                  <a:pt x="1800387" y="268637"/>
                  <a:pt x="1800387" y="268637"/>
                </a:cubicBezTo>
                <a:lnTo>
                  <a:pt x="1800387" y="268637"/>
                </a:lnTo>
              </a:path>
            </a:pathLst>
          </a:custGeom>
          <a:solidFill>
            <a:srgbClr val="00B0F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grpSp>
        <p:nvGrpSpPr>
          <p:cNvPr id="3" name="Group 27">
            <a:extLst>
              <a:ext uri="{FF2B5EF4-FFF2-40B4-BE49-F238E27FC236}">
                <a16:creationId xmlns:a16="http://schemas.microsoft.com/office/drawing/2014/main" id="{5B384D42-D704-4227-AB18-6E5393B706BB}"/>
              </a:ext>
            </a:extLst>
          </p:cNvPr>
          <p:cNvGrpSpPr>
            <a:grpSpLocks/>
          </p:cNvGrpSpPr>
          <p:nvPr/>
        </p:nvGrpSpPr>
        <p:grpSpPr bwMode="auto">
          <a:xfrm>
            <a:off x="1771650" y="2309813"/>
            <a:ext cx="1766888" cy="1162050"/>
            <a:chOff x="1611824" y="2247254"/>
            <a:chExt cx="1766806" cy="1162374"/>
          </a:xfrm>
        </p:grpSpPr>
        <p:sp>
          <p:nvSpPr>
            <p:cNvPr id="17" name="Trapezoid 16">
              <a:extLst>
                <a:ext uri="{FF2B5EF4-FFF2-40B4-BE49-F238E27FC236}">
                  <a16:creationId xmlns:a16="http://schemas.microsoft.com/office/drawing/2014/main" id="{1A946C0C-B319-4AC2-84EB-20A0C4705FF4}"/>
                </a:ext>
              </a:extLst>
            </p:cNvPr>
            <p:cNvSpPr/>
            <p:nvPr/>
          </p:nvSpPr>
          <p:spPr>
            <a:xfrm flipV="1">
              <a:off x="1611824" y="2960240"/>
              <a:ext cx="1766806" cy="449388"/>
            </a:xfrm>
            <a:prstGeom prst="trapezoid">
              <a:avLst>
                <a:gd name="adj" fmla="val 59483"/>
              </a:avLst>
            </a:prstGeom>
            <a:solidFill>
              <a:schemeClr val="tx2">
                <a:lumMod val="60000"/>
                <a:lumOff val="40000"/>
                <a:alpha val="5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 name="Trapezoid 17">
              <a:extLst>
                <a:ext uri="{FF2B5EF4-FFF2-40B4-BE49-F238E27FC236}">
                  <a16:creationId xmlns:a16="http://schemas.microsoft.com/office/drawing/2014/main" id="{1CEAD4D3-28E0-4A92-8F6F-E9FA8E764B56}"/>
                </a:ext>
              </a:extLst>
            </p:cNvPr>
            <p:cNvSpPr/>
            <p:nvPr/>
          </p:nvSpPr>
          <p:spPr>
            <a:xfrm>
              <a:off x="1781679" y="2696641"/>
              <a:ext cx="1131834" cy="247719"/>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 name="Trapezoid 18">
              <a:extLst>
                <a:ext uri="{FF2B5EF4-FFF2-40B4-BE49-F238E27FC236}">
                  <a16:creationId xmlns:a16="http://schemas.microsoft.com/office/drawing/2014/main" id="{47772314-BFFF-4720-A8E0-8237BA5E3FFB}"/>
                </a:ext>
              </a:extLst>
            </p:cNvPr>
            <p:cNvSpPr/>
            <p:nvPr/>
          </p:nvSpPr>
          <p:spPr>
            <a:xfrm>
              <a:off x="1965821" y="2510852"/>
              <a:ext cx="654020" cy="169909"/>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 name="Rectangle 19">
              <a:extLst>
                <a:ext uri="{FF2B5EF4-FFF2-40B4-BE49-F238E27FC236}">
                  <a16:creationId xmlns:a16="http://schemas.microsoft.com/office/drawing/2014/main" id="{5EF98508-617B-4614-909A-BB1CDE2E21C4}"/>
                </a:ext>
              </a:extLst>
            </p:cNvPr>
            <p:cNvSpPr/>
            <p:nvPr/>
          </p:nvSpPr>
          <p:spPr>
            <a:xfrm>
              <a:off x="2122975" y="2247254"/>
              <a:ext cx="123819" cy="24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2" name="Oval 21">
              <a:extLst>
                <a:ext uri="{FF2B5EF4-FFF2-40B4-BE49-F238E27FC236}">
                  <a16:creationId xmlns:a16="http://schemas.microsoft.com/office/drawing/2014/main" id="{3D98C6FA-6F80-4F34-BE9D-9BABE2F140A8}"/>
                </a:ext>
              </a:extLst>
            </p:cNvPr>
            <p:cNvSpPr/>
            <p:nvPr/>
          </p:nvSpPr>
          <p:spPr>
            <a:xfrm>
              <a:off x="2650001" y="2742692"/>
              <a:ext cx="171442" cy="171498"/>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3" name="Oval 22">
              <a:extLst>
                <a:ext uri="{FF2B5EF4-FFF2-40B4-BE49-F238E27FC236}">
                  <a16:creationId xmlns:a16="http://schemas.microsoft.com/office/drawing/2014/main" id="{E4A6EB92-E4D5-4919-9D43-7349386B846D}"/>
                </a:ext>
              </a:extLst>
            </p:cNvPr>
            <p:cNvSpPr/>
            <p:nvPr/>
          </p:nvSpPr>
          <p:spPr>
            <a:xfrm>
              <a:off x="2415062" y="2741104"/>
              <a:ext cx="169855" cy="169910"/>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27" name="Lightning Bolt 26">
            <a:extLst>
              <a:ext uri="{FF2B5EF4-FFF2-40B4-BE49-F238E27FC236}">
                <a16:creationId xmlns:a16="http://schemas.microsoft.com/office/drawing/2014/main" id="{C19C4D5D-E8AF-4C29-91D1-507B5C53C660}"/>
              </a:ext>
            </a:extLst>
          </p:cNvPr>
          <p:cNvSpPr/>
          <p:nvPr/>
        </p:nvSpPr>
        <p:spPr>
          <a:xfrm flipH="1">
            <a:off x="5951538" y="1219201"/>
            <a:ext cx="1924050" cy="2047875"/>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30" name="Lightning Bolt 29">
            <a:extLst>
              <a:ext uri="{FF2B5EF4-FFF2-40B4-BE49-F238E27FC236}">
                <a16:creationId xmlns:a16="http://schemas.microsoft.com/office/drawing/2014/main" id="{BB65DB8B-31FD-4106-B88E-3DE965FAEF1D}"/>
              </a:ext>
            </a:extLst>
          </p:cNvPr>
          <p:cNvSpPr/>
          <p:nvPr/>
        </p:nvSpPr>
        <p:spPr>
          <a:xfrm>
            <a:off x="5622925" y="1216026"/>
            <a:ext cx="1924050" cy="2049463"/>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31" name="Lightning Bolt 30">
            <a:extLst>
              <a:ext uri="{FF2B5EF4-FFF2-40B4-BE49-F238E27FC236}">
                <a16:creationId xmlns:a16="http://schemas.microsoft.com/office/drawing/2014/main" id="{449531EA-072A-4DB3-95B3-47EA0F81FB23}"/>
              </a:ext>
            </a:extLst>
          </p:cNvPr>
          <p:cNvSpPr/>
          <p:nvPr/>
        </p:nvSpPr>
        <p:spPr>
          <a:xfrm>
            <a:off x="7464425" y="1136650"/>
            <a:ext cx="1143000" cy="1404938"/>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 name="Cloud 20">
            <a:extLst>
              <a:ext uri="{FF2B5EF4-FFF2-40B4-BE49-F238E27FC236}">
                <a16:creationId xmlns:a16="http://schemas.microsoft.com/office/drawing/2014/main" id="{132F5C20-03AA-4A66-B3CE-573E19E5FB0D}"/>
              </a:ext>
            </a:extLst>
          </p:cNvPr>
          <p:cNvSpPr/>
          <p:nvPr/>
        </p:nvSpPr>
        <p:spPr>
          <a:xfrm>
            <a:off x="4933950" y="279401"/>
            <a:ext cx="3843338" cy="15033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nvGrpSpPr>
          <p:cNvPr id="13" name="Group 38">
            <a:extLst>
              <a:ext uri="{FF2B5EF4-FFF2-40B4-BE49-F238E27FC236}">
                <a16:creationId xmlns:a16="http://schemas.microsoft.com/office/drawing/2014/main" id="{4FE3342C-2AFD-402F-915A-6A38A210D205}"/>
              </a:ext>
            </a:extLst>
          </p:cNvPr>
          <p:cNvGrpSpPr>
            <a:grpSpLocks/>
          </p:cNvGrpSpPr>
          <p:nvPr/>
        </p:nvGrpSpPr>
        <p:grpSpPr bwMode="auto">
          <a:xfrm>
            <a:off x="7891464" y="2508250"/>
            <a:ext cx="1766887" cy="1162050"/>
            <a:chOff x="1611824" y="2247254"/>
            <a:chExt cx="1766806" cy="1162374"/>
          </a:xfrm>
        </p:grpSpPr>
        <p:sp>
          <p:nvSpPr>
            <p:cNvPr id="40" name="Trapezoid 39">
              <a:extLst>
                <a:ext uri="{FF2B5EF4-FFF2-40B4-BE49-F238E27FC236}">
                  <a16:creationId xmlns:a16="http://schemas.microsoft.com/office/drawing/2014/main" id="{95DBF8FC-0B80-47B3-A3E4-2164ECCBC779}"/>
                </a:ext>
              </a:extLst>
            </p:cNvPr>
            <p:cNvSpPr/>
            <p:nvPr/>
          </p:nvSpPr>
          <p:spPr>
            <a:xfrm flipV="1">
              <a:off x="1611824" y="2960241"/>
              <a:ext cx="1766806" cy="449387"/>
            </a:xfrm>
            <a:prstGeom prst="trapezoid">
              <a:avLst>
                <a:gd name="adj" fmla="val 59483"/>
              </a:avLst>
            </a:prstGeom>
            <a:solidFill>
              <a:schemeClr val="tx2">
                <a:lumMod val="60000"/>
                <a:lumOff val="40000"/>
                <a:alpha val="5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1" name="Trapezoid 40">
              <a:extLst>
                <a:ext uri="{FF2B5EF4-FFF2-40B4-BE49-F238E27FC236}">
                  <a16:creationId xmlns:a16="http://schemas.microsoft.com/office/drawing/2014/main" id="{869A01E5-080E-405F-9DAA-5C114C389203}"/>
                </a:ext>
              </a:extLst>
            </p:cNvPr>
            <p:cNvSpPr/>
            <p:nvPr/>
          </p:nvSpPr>
          <p:spPr>
            <a:xfrm>
              <a:off x="1781678" y="2696642"/>
              <a:ext cx="1131836" cy="247719"/>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2" name="Trapezoid 41">
              <a:extLst>
                <a:ext uri="{FF2B5EF4-FFF2-40B4-BE49-F238E27FC236}">
                  <a16:creationId xmlns:a16="http://schemas.microsoft.com/office/drawing/2014/main" id="{F2BE53C6-DD0C-47B5-A339-D84A366950A5}"/>
                </a:ext>
              </a:extLst>
            </p:cNvPr>
            <p:cNvSpPr/>
            <p:nvPr/>
          </p:nvSpPr>
          <p:spPr>
            <a:xfrm>
              <a:off x="1965820" y="2510852"/>
              <a:ext cx="654020" cy="169910"/>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3" name="Rectangle 42">
              <a:extLst>
                <a:ext uri="{FF2B5EF4-FFF2-40B4-BE49-F238E27FC236}">
                  <a16:creationId xmlns:a16="http://schemas.microsoft.com/office/drawing/2014/main" id="{89FB96D9-072D-42E4-B714-F4C225CF8D56}"/>
                </a:ext>
              </a:extLst>
            </p:cNvPr>
            <p:cNvSpPr/>
            <p:nvPr/>
          </p:nvSpPr>
          <p:spPr>
            <a:xfrm>
              <a:off x="2122976" y="2247254"/>
              <a:ext cx="123819" cy="24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4" name="Oval 43">
              <a:extLst>
                <a:ext uri="{FF2B5EF4-FFF2-40B4-BE49-F238E27FC236}">
                  <a16:creationId xmlns:a16="http://schemas.microsoft.com/office/drawing/2014/main" id="{3C4B21BC-066E-4970-83DC-E1E54085F1D9}"/>
                </a:ext>
              </a:extLst>
            </p:cNvPr>
            <p:cNvSpPr/>
            <p:nvPr/>
          </p:nvSpPr>
          <p:spPr>
            <a:xfrm>
              <a:off x="2650001" y="2742692"/>
              <a:ext cx="171442" cy="171498"/>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5" name="Oval 44">
              <a:extLst>
                <a:ext uri="{FF2B5EF4-FFF2-40B4-BE49-F238E27FC236}">
                  <a16:creationId xmlns:a16="http://schemas.microsoft.com/office/drawing/2014/main" id="{8B84BBB6-7D86-40C7-97AA-99EAC55E862F}"/>
                </a:ext>
              </a:extLst>
            </p:cNvPr>
            <p:cNvSpPr/>
            <p:nvPr/>
          </p:nvSpPr>
          <p:spPr>
            <a:xfrm>
              <a:off x="2415062" y="2741105"/>
              <a:ext cx="169854" cy="169909"/>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50" name="Trapezoid 49">
            <a:extLst>
              <a:ext uri="{FF2B5EF4-FFF2-40B4-BE49-F238E27FC236}">
                <a16:creationId xmlns:a16="http://schemas.microsoft.com/office/drawing/2014/main" id="{A974AEAB-C9A4-4503-947E-48983170D502}"/>
              </a:ext>
            </a:extLst>
          </p:cNvPr>
          <p:cNvSpPr/>
          <p:nvPr/>
        </p:nvSpPr>
        <p:spPr>
          <a:xfrm rot="19096334">
            <a:off x="5429250" y="46039"/>
            <a:ext cx="2108200" cy="9837737"/>
          </a:xfrm>
          <a:prstGeom prst="trapezoid">
            <a:avLst>
              <a:gd name="adj" fmla="val 43931"/>
            </a:avLst>
          </a:prstGeom>
          <a:solidFill>
            <a:srgbClr val="FFFF00">
              <a:alpha val="77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8" name="Rectangle 47">
            <a:extLst>
              <a:ext uri="{FF2B5EF4-FFF2-40B4-BE49-F238E27FC236}">
                <a16:creationId xmlns:a16="http://schemas.microsoft.com/office/drawing/2014/main" id="{CB65918C-F5CD-4754-9743-F1F319A69AEA}"/>
              </a:ext>
            </a:extLst>
          </p:cNvPr>
          <p:cNvSpPr/>
          <p:nvPr/>
        </p:nvSpPr>
        <p:spPr>
          <a:xfrm>
            <a:off x="4400550" y="2914650"/>
            <a:ext cx="6440488" cy="400050"/>
          </a:xfrm>
          <a:prstGeom prst="rect">
            <a:avLst/>
          </a:prstGeom>
          <a:solidFill>
            <a:srgbClr val="00B0F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9" name="Rectangle 48">
            <a:extLst>
              <a:ext uri="{FF2B5EF4-FFF2-40B4-BE49-F238E27FC236}">
                <a16:creationId xmlns:a16="http://schemas.microsoft.com/office/drawing/2014/main" id="{74AD0EC5-98E9-4045-84F2-12BDB85036E2}"/>
              </a:ext>
            </a:extLst>
          </p:cNvPr>
          <p:cNvSpPr/>
          <p:nvPr/>
        </p:nvSpPr>
        <p:spPr>
          <a:xfrm>
            <a:off x="4400550" y="3314700"/>
            <a:ext cx="6440488" cy="400050"/>
          </a:xfrm>
          <a:prstGeom prst="rect">
            <a:avLst/>
          </a:prstGeom>
          <a:solidFill>
            <a:srgbClr val="00B0F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1" name="Rectangle 50">
            <a:extLst>
              <a:ext uri="{FF2B5EF4-FFF2-40B4-BE49-F238E27FC236}">
                <a16:creationId xmlns:a16="http://schemas.microsoft.com/office/drawing/2014/main" id="{686D6016-9017-4116-9EFB-42A7AB57D730}"/>
              </a:ext>
            </a:extLst>
          </p:cNvPr>
          <p:cNvSpPr/>
          <p:nvPr/>
        </p:nvSpPr>
        <p:spPr>
          <a:xfrm>
            <a:off x="4400550" y="3714750"/>
            <a:ext cx="6440488" cy="40005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2" name="Rectangle 51">
            <a:extLst>
              <a:ext uri="{FF2B5EF4-FFF2-40B4-BE49-F238E27FC236}">
                <a16:creationId xmlns:a16="http://schemas.microsoft.com/office/drawing/2014/main" id="{50FD971C-4B45-491E-972D-D6B6E73CB97C}"/>
              </a:ext>
            </a:extLst>
          </p:cNvPr>
          <p:cNvSpPr/>
          <p:nvPr/>
        </p:nvSpPr>
        <p:spPr>
          <a:xfrm>
            <a:off x="4400550" y="4114800"/>
            <a:ext cx="6440488" cy="400050"/>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3" name="Rectangle 52">
            <a:extLst>
              <a:ext uri="{FF2B5EF4-FFF2-40B4-BE49-F238E27FC236}">
                <a16:creationId xmlns:a16="http://schemas.microsoft.com/office/drawing/2014/main" id="{DFD03C2B-12D8-4213-BA58-548D1A0AC6C1}"/>
              </a:ext>
            </a:extLst>
          </p:cNvPr>
          <p:cNvSpPr/>
          <p:nvPr/>
        </p:nvSpPr>
        <p:spPr>
          <a:xfrm>
            <a:off x="4400550" y="4514850"/>
            <a:ext cx="6440488" cy="400050"/>
          </a:xfrm>
          <a:prstGeom prst="rect">
            <a:avLst/>
          </a:prstGeom>
          <a:solidFill>
            <a:srgbClr val="00B0F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4" name="Rectangle 53">
            <a:extLst>
              <a:ext uri="{FF2B5EF4-FFF2-40B4-BE49-F238E27FC236}">
                <a16:creationId xmlns:a16="http://schemas.microsoft.com/office/drawing/2014/main" id="{A72802A0-DE8C-4185-A910-AA0820B78031}"/>
              </a:ext>
            </a:extLst>
          </p:cNvPr>
          <p:cNvSpPr/>
          <p:nvPr/>
        </p:nvSpPr>
        <p:spPr>
          <a:xfrm>
            <a:off x="4400550" y="4914900"/>
            <a:ext cx="6440488" cy="400050"/>
          </a:xfrm>
          <a:prstGeom prst="rect">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5" name="Rectangle 54">
            <a:extLst>
              <a:ext uri="{FF2B5EF4-FFF2-40B4-BE49-F238E27FC236}">
                <a16:creationId xmlns:a16="http://schemas.microsoft.com/office/drawing/2014/main" id="{CDBACA92-C004-4456-BA54-35367170F49F}"/>
              </a:ext>
            </a:extLst>
          </p:cNvPr>
          <p:cNvSpPr/>
          <p:nvPr/>
        </p:nvSpPr>
        <p:spPr>
          <a:xfrm>
            <a:off x="4400550" y="5314950"/>
            <a:ext cx="6440488" cy="400050"/>
          </a:xfrm>
          <a:prstGeom prst="rect">
            <a:avLst/>
          </a:prstGeom>
          <a:solidFill>
            <a:srgbClr val="00B0F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6" name="Rectangle 55">
            <a:extLst>
              <a:ext uri="{FF2B5EF4-FFF2-40B4-BE49-F238E27FC236}">
                <a16:creationId xmlns:a16="http://schemas.microsoft.com/office/drawing/2014/main" id="{D6B8ECA2-72C8-4D4E-9C9E-EDBEF29B852F}"/>
              </a:ext>
            </a:extLst>
          </p:cNvPr>
          <p:cNvSpPr/>
          <p:nvPr/>
        </p:nvSpPr>
        <p:spPr>
          <a:xfrm>
            <a:off x="4400550" y="5715000"/>
            <a:ext cx="6440488" cy="400050"/>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7" name="Rectangle 56">
            <a:extLst>
              <a:ext uri="{FF2B5EF4-FFF2-40B4-BE49-F238E27FC236}">
                <a16:creationId xmlns:a16="http://schemas.microsoft.com/office/drawing/2014/main" id="{88F4953B-DCAC-4C1F-B531-47B2714C364A}"/>
              </a:ext>
            </a:extLst>
          </p:cNvPr>
          <p:cNvSpPr/>
          <p:nvPr/>
        </p:nvSpPr>
        <p:spPr>
          <a:xfrm>
            <a:off x="4400550" y="6115050"/>
            <a:ext cx="6440488" cy="4000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8" name="Rectangle 57">
            <a:extLst>
              <a:ext uri="{FF2B5EF4-FFF2-40B4-BE49-F238E27FC236}">
                <a16:creationId xmlns:a16="http://schemas.microsoft.com/office/drawing/2014/main" id="{94F6C08B-79D5-4CA7-B24E-87A56A5AEE85}"/>
              </a:ext>
            </a:extLst>
          </p:cNvPr>
          <p:cNvSpPr/>
          <p:nvPr/>
        </p:nvSpPr>
        <p:spPr>
          <a:xfrm>
            <a:off x="4400550" y="6515100"/>
            <a:ext cx="6440488" cy="400050"/>
          </a:xfrm>
          <a:prstGeom prst="rect">
            <a:avLst/>
          </a:prstGeom>
          <a:solidFill>
            <a:srgbClr val="00B0F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36" name="Straight Arrow Connector 35">
            <a:extLst>
              <a:ext uri="{FF2B5EF4-FFF2-40B4-BE49-F238E27FC236}">
                <a16:creationId xmlns:a16="http://schemas.microsoft.com/office/drawing/2014/main" id="{203C3479-98C2-4B24-94E9-7DF87D8AC136}"/>
              </a:ext>
            </a:extLst>
          </p:cNvPr>
          <p:cNvCxnSpPr/>
          <p:nvPr/>
        </p:nvCxnSpPr>
        <p:spPr>
          <a:xfrm rot="16200000" flipH="1">
            <a:off x="5267326" y="4843464"/>
            <a:ext cx="4029075" cy="3175"/>
          </a:xfrm>
          <a:prstGeom prst="straightConnector1">
            <a:avLst/>
          </a:prstGeom>
          <a:ln w="317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9" name="Object 35">
            <a:extLst>
              <a:ext uri="{FF2B5EF4-FFF2-40B4-BE49-F238E27FC236}">
                <a16:creationId xmlns:a16="http://schemas.microsoft.com/office/drawing/2014/main" id="{5B6F05FA-A6AD-4807-B40E-96186F4981BA}"/>
              </a:ext>
            </a:extLst>
          </p:cNvPr>
          <p:cNvGraphicFramePr>
            <a:graphicFrameLocks noChangeAspect="1"/>
          </p:cNvGraphicFramePr>
          <p:nvPr/>
        </p:nvGraphicFramePr>
        <p:xfrm>
          <a:off x="5611813" y="4351338"/>
          <a:ext cx="1497012" cy="411162"/>
        </p:xfrm>
        <a:graphic>
          <a:graphicData uri="http://schemas.openxmlformats.org/presentationml/2006/ole">
            <mc:AlternateContent xmlns:mc="http://schemas.openxmlformats.org/markup-compatibility/2006">
              <mc:Choice xmlns:v="urn:schemas-microsoft-com:vml" Requires="v">
                <p:oleObj name="Equation" r:id="rId4" imgW="647419" imgH="177723" progId="Equation.DSMT4">
                  <p:embed/>
                </p:oleObj>
              </mc:Choice>
              <mc:Fallback>
                <p:oleObj name="Equation" r:id="rId4" imgW="647419" imgH="177723" progId="Equation.DSMT4">
                  <p:embed/>
                  <p:pic>
                    <p:nvPicPr>
                      <p:cNvPr id="39" name="Object 35">
                        <a:extLst>
                          <a:ext uri="{FF2B5EF4-FFF2-40B4-BE49-F238E27FC236}">
                            <a16:creationId xmlns:a16="http://schemas.microsoft.com/office/drawing/2014/main" id="{5B6F05FA-A6AD-4807-B40E-96186F498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813" y="4351338"/>
                        <a:ext cx="1497012"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 name="TextBox 59">
            <a:extLst>
              <a:ext uri="{FF2B5EF4-FFF2-40B4-BE49-F238E27FC236}">
                <a16:creationId xmlns:a16="http://schemas.microsoft.com/office/drawing/2014/main" id="{FFFC3325-FDAE-42DC-BAFD-CFDB85B6C2F3}"/>
              </a:ext>
            </a:extLst>
          </p:cNvPr>
          <p:cNvSpPr txBox="1">
            <a:spLocks noChangeArrowheads="1"/>
          </p:cNvSpPr>
          <p:nvPr/>
        </p:nvSpPr>
        <p:spPr bwMode="auto">
          <a:xfrm>
            <a:off x="2381251" y="4972051"/>
            <a:ext cx="36480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300">
                <a:latin typeface="Century" panose="02040604050505020304" pitchFamily="18" charset="0"/>
              </a:rPr>
              <a:t>Light Intensity decreases</a:t>
            </a:r>
          </a:p>
          <a:p>
            <a:pPr eaLnBrk="1" hangingPunct="1">
              <a:spcBef>
                <a:spcPct val="0"/>
              </a:spcBef>
              <a:buClrTx/>
              <a:buSzTx/>
              <a:buFontTx/>
              <a:buNone/>
            </a:pPr>
            <a:r>
              <a:rPr lang="en-CA" altLang="en-US" sz="2300">
                <a:latin typeface="Century" panose="02040604050505020304" pitchFamily="18" charset="0"/>
              </a:rPr>
              <a:t>as it travels deeper into </a:t>
            </a:r>
          </a:p>
          <a:p>
            <a:pPr eaLnBrk="1" hangingPunct="1">
              <a:spcBef>
                <a:spcPct val="0"/>
              </a:spcBef>
              <a:buClrTx/>
              <a:buSzTx/>
              <a:buFontTx/>
              <a:buNone/>
            </a:pPr>
            <a:r>
              <a:rPr lang="en-CA" altLang="en-US" sz="2300">
                <a:latin typeface="Century" panose="02040604050505020304" pitchFamily="18" charset="0"/>
              </a:rPr>
              <a:t>the ocean</a:t>
            </a:r>
          </a:p>
        </p:txBody>
      </p:sp>
      <p:sp>
        <p:nvSpPr>
          <p:cNvPr id="35866" name="Text Box 5">
            <a:extLst>
              <a:ext uri="{FF2B5EF4-FFF2-40B4-BE49-F238E27FC236}">
                <a16:creationId xmlns:a16="http://schemas.microsoft.com/office/drawing/2014/main" id="{F171EA43-1C85-41B2-87D2-A94E71F8BFF6}"/>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6"/>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3000" fill="hold"/>
                                        <p:tgtEl>
                                          <p:spTgt spid="21"/>
                                        </p:tgtEl>
                                        <p:attrNameLst>
                                          <p:attrName>ppt_x</p:attrName>
                                        </p:attrNameLst>
                                      </p:cBhvr>
                                      <p:tavLst>
                                        <p:tav tm="0">
                                          <p:val>
                                            <p:strVal val="1+#ppt_w/2"/>
                                          </p:val>
                                        </p:tav>
                                        <p:tav tm="100000">
                                          <p:val>
                                            <p:strVal val="#ppt_x"/>
                                          </p:val>
                                        </p:tav>
                                      </p:tavLst>
                                    </p:anim>
                                    <p:anim calcmode="lin" valueType="num">
                                      <p:cBhvr additive="base">
                                        <p:cTn id="11" dur="3000" fill="hold"/>
                                        <p:tgtEl>
                                          <p:spTgt spid="21"/>
                                        </p:tgtEl>
                                        <p:attrNameLst>
                                          <p:attrName>ppt_y</p:attrName>
                                        </p:attrNameLst>
                                      </p:cBhvr>
                                      <p:tavLst>
                                        <p:tav tm="0">
                                          <p:val>
                                            <p:strVal val="#ppt_y"/>
                                          </p:val>
                                        </p:tav>
                                        <p:tav tm="100000">
                                          <p:val>
                                            <p:strVal val="#ppt_y"/>
                                          </p:val>
                                        </p:tav>
                                      </p:tavLst>
                                    </p:anim>
                                  </p:childTnLst>
                                </p:cTn>
                              </p:par>
                              <p:par>
                                <p:cTn id="12" presetID="1" presetClass="entr" presetSubtype="0" fill="hold" grpId="2" nodeType="withEffect">
                                  <p:stCondLst>
                                    <p:cond delay="3500"/>
                                  </p:stCondLst>
                                  <p:childTnLst>
                                    <p:set>
                                      <p:cBhvr>
                                        <p:cTn id="13" dur="1" fill="hold">
                                          <p:stCondLst>
                                            <p:cond delay="0"/>
                                          </p:stCondLst>
                                        </p:cTn>
                                        <p:tgtEl>
                                          <p:spTgt spid="27"/>
                                        </p:tgtEl>
                                        <p:attrNameLst>
                                          <p:attrName>style.visibility</p:attrName>
                                        </p:attrNameLst>
                                      </p:cBhvr>
                                      <p:to>
                                        <p:strVal val="visible"/>
                                      </p:to>
                                    </p:set>
                                  </p:childTnLst>
                                </p:cTn>
                              </p:par>
                              <p:par>
                                <p:cTn id="14" presetID="35" presetClass="emph" presetSubtype="0" repeatCount="3000" fill="hold" grpId="0" nodeType="withEffect">
                                  <p:stCondLst>
                                    <p:cond delay="3500"/>
                                  </p:stCondLst>
                                  <p:childTnLst>
                                    <p:anim calcmode="discrete" valueType="str">
                                      <p:cBhvr>
                                        <p:cTn id="15" dur="200" fill="hold"/>
                                        <p:tgtEl>
                                          <p:spTgt spid="27"/>
                                        </p:tgtEl>
                                        <p:attrNameLst>
                                          <p:attrName>style.visibility</p:attrName>
                                        </p:attrNameLst>
                                      </p:cBhvr>
                                      <p:tavLst>
                                        <p:tav tm="0">
                                          <p:val>
                                            <p:strVal val="hidden"/>
                                          </p:val>
                                        </p:tav>
                                        <p:tav tm="50000">
                                          <p:val>
                                            <p:strVal val="visible"/>
                                          </p:val>
                                        </p:tav>
                                      </p:tavLst>
                                    </p:anim>
                                  </p:childTnLst>
                                </p:cTn>
                              </p:par>
                              <p:par>
                                <p:cTn id="16" presetID="10" presetClass="exit" presetSubtype="0" fill="hold" grpId="1" nodeType="withEffect">
                                  <p:stCondLst>
                                    <p:cond delay="4000"/>
                                  </p:stCondLst>
                                  <p:childTnLst>
                                    <p:animEffect transition="out" filter="fade">
                                      <p:cBhvr>
                                        <p:cTn id="17" dur="2000"/>
                                        <p:tgtEl>
                                          <p:spTgt spid="27"/>
                                        </p:tgtEl>
                                      </p:cBhvr>
                                    </p:animEffect>
                                    <p:set>
                                      <p:cBhvr>
                                        <p:cTn id="18" dur="1" fill="hold">
                                          <p:stCondLst>
                                            <p:cond delay="1999"/>
                                          </p:stCondLst>
                                        </p:cTn>
                                        <p:tgtEl>
                                          <p:spTgt spid="27"/>
                                        </p:tgtEl>
                                        <p:attrNameLst>
                                          <p:attrName>style.visibility</p:attrName>
                                        </p:attrNameLst>
                                      </p:cBhvr>
                                      <p:to>
                                        <p:strVal val="hidden"/>
                                      </p:to>
                                    </p:set>
                                  </p:childTnLst>
                                </p:cTn>
                              </p:par>
                              <p:par>
                                <p:cTn id="19" presetID="1" presetClass="entr" presetSubtype="0" fill="hold" grpId="2" nodeType="withEffect">
                                  <p:stCondLst>
                                    <p:cond delay="6000"/>
                                  </p:stCondLst>
                                  <p:childTnLst>
                                    <p:set>
                                      <p:cBhvr>
                                        <p:cTn id="20" dur="1" fill="hold">
                                          <p:stCondLst>
                                            <p:cond delay="0"/>
                                          </p:stCondLst>
                                        </p:cTn>
                                        <p:tgtEl>
                                          <p:spTgt spid="30"/>
                                        </p:tgtEl>
                                        <p:attrNameLst>
                                          <p:attrName>style.visibility</p:attrName>
                                        </p:attrNameLst>
                                      </p:cBhvr>
                                      <p:to>
                                        <p:strVal val="visible"/>
                                      </p:to>
                                    </p:set>
                                  </p:childTnLst>
                                </p:cTn>
                              </p:par>
                              <p:par>
                                <p:cTn id="21" presetID="35" presetClass="emph" presetSubtype="0" repeatCount="3000" fill="hold" grpId="0" nodeType="withEffect">
                                  <p:stCondLst>
                                    <p:cond delay="6000"/>
                                  </p:stCondLst>
                                  <p:childTnLst>
                                    <p:anim calcmode="discrete" valueType="str">
                                      <p:cBhvr>
                                        <p:cTn id="22" dur="200" fill="hold"/>
                                        <p:tgtEl>
                                          <p:spTgt spid="30"/>
                                        </p:tgtEl>
                                        <p:attrNameLst>
                                          <p:attrName>style.visibility</p:attrName>
                                        </p:attrNameLst>
                                      </p:cBhvr>
                                      <p:tavLst>
                                        <p:tav tm="0">
                                          <p:val>
                                            <p:strVal val="hidden"/>
                                          </p:val>
                                        </p:tav>
                                        <p:tav tm="50000">
                                          <p:val>
                                            <p:strVal val="visible"/>
                                          </p:val>
                                        </p:tav>
                                      </p:tavLst>
                                    </p:anim>
                                  </p:childTnLst>
                                </p:cTn>
                              </p:par>
                              <p:par>
                                <p:cTn id="23" presetID="10" presetClass="exit" presetSubtype="0" fill="hold" grpId="1" nodeType="withEffect">
                                  <p:stCondLst>
                                    <p:cond delay="6500"/>
                                  </p:stCondLst>
                                  <p:childTnLst>
                                    <p:animEffect transition="out" filter="fade">
                                      <p:cBhvr>
                                        <p:cTn id="24" dur="2000"/>
                                        <p:tgtEl>
                                          <p:spTgt spid="30"/>
                                        </p:tgtEl>
                                      </p:cBhvr>
                                    </p:animEffect>
                                    <p:set>
                                      <p:cBhvr>
                                        <p:cTn id="25" dur="1" fill="hold">
                                          <p:stCondLst>
                                            <p:cond delay="1999"/>
                                          </p:stCondLst>
                                        </p:cTn>
                                        <p:tgtEl>
                                          <p:spTgt spid="30"/>
                                        </p:tgtEl>
                                        <p:attrNameLst>
                                          <p:attrName>style.visibility</p:attrName>
                                        </p:attrNameLst>
                                      </p:cBhvr>
                                      <p:to>
                                        <p:strVal val="hidden"/>
                                      </p:to>
                                    </p:set>
                                  </p:childTnLst>
                                </p:cTn>
                              </p:par>
                              <p:par>
                                <p:cTn id="26" presetID="59" presetClass="path" presetSubtype="0" fill="hold" nodeType="withEffect">
                                  <p:stCondLst>
                                    <p:cond delay="0"/>
                                  </p:stCondLst>
                                  <p:childTnLst>
                                    <p:animMotion origin="layout" path="M -0.00868 0.02451 C -0.01198 0.00856 0.06042 -0.00509 0.14983 -0.00971 C 0.24167 -0.01457 0.31528 -0.00786 0.31563 0.00509 C 0.31597 0.01873 0.39011 0.02567 0.48195 0.02058 C 0.57136 0.01595 0.64427 0.00162 0.63785 -0.01202 " pathEditMode="fixed" rAng="-132155" ptsTypes="fffff">
                                      <p:cBhvr>
                                        <p:cTn id="27" dur="10000" fill="hold"/>
                                        <p:tgtEl>
                                          <p:spTgt spid="3"/>
                                        </p:tgtEl>
                                        <p:attrNameLst>
                                          <p:attrName>ppt_x</p:attrName>
                                          <p:attrName>ppt_y</p:attrName>
                                        </p:attrNameLst>
                                      </p:cBhvr>
                                      <p:rCtr x="32483" y="-1896"/>
                                    </p:animMotion>
                                  </p:childTnLst>
                                </p:cTn>
                              </p:par>
                              <p:par>
                                <p:cTn id="28" presetID="1" presetClass="entr" presetSubtype="0" fill="hold" grpId="2" nodeType="withEffect">
                                  <p:stCondLst>
                                    <p:cond delay="8500"/>
                                  </p:stCondLst>
                                  <p:childTnLst>
                                    <p:set>
                                      <p:cBhvr>
                                        <p:cTn id="29" dur="1" fill="hold">
                                          <p:stCondLst>
                                            <p:cond delay="0"/>
                                          </p:stCondLst>
                                        </p:cTn>
                                        <p:tgtEl>
                                          <p:spTgt spid="31"/>
                                        </p:tgtEl>
                                        <p:attrNameLst>
                                          <p:attrName>style.visibility</p:attrName>
                                        </p:attrNameLst>
                                      </p:cBhvr>
                                      <p:to>
                                        <p:strVal val="visible"/>
                                      </p:to>
                                    </p:set>
                                  </p:childTnLst>
                                </p:cTn>
                              </p:par>
                              <p:par>
                                <p:cTn id="30" presetID="35" presetClass="emph" presetSubtype="0" repeatCount="3000" fill="hold" grpId="0" nodeType="withEffect">
                                  <p:stCondLst>
                                    <p:cond delay="8500"/>
                                  </p:stCondLst>
                                  <p:childTnLst>
                                    <p:anim calcmode="discrete" valueType="str">
                                      <p:cBhvr>
                                        <p:cTn id="31" dur="200" fill="hold"/>
                                        <p:tgtEl>
                                          <p:spTgt spid="31"/>
                                        </p:tgtEl>
                                        <p:attrNameLst>
                                          <p:attrName>style.visibility</p:attrName>
                                        </p:attrNameLst>
                                      </p:cBhvr>
                                      <p:tavLst>
                                        <p:tav tm="0">
                                          <p:val>
                                            <p:strVal val="hidden"/>
                                          </p:val>
                                        </p:tav>
                                        <p:tav tm="50000">
                                          <p:val>
                                            <p:strVal val="visible"/>
                                          </p:val>
                                        </p:tav>
                                      </p:tavLst>
                                    </p:anim>
                                  </p:childTnLst>
                                </p:cTn>
                              </p:par>
                              <p:par>
                                <p:cTn id="32" presetID="10" presetClass="exit" presetSubtype="0" fill="hold" grpId="1" nodeType="withEffect">
                                  <p:stCondLst>
                                    <p:cond delay="9000"/>
                                  </p:stCondLst>
                                  <p:childTnLst>
                                    <p:animEffect transition="out" filter="fade">
                                      <p:cBhvr>
                                        <p:cTn id="33" dur="2000"/>
                                        <p:tgtEl>
                                          <p:spTgt spid="31"/>
                                        </p:tgtEl>
                                      </p:cBhvr>
                                    </p:animEffect>
                                    <p:set>
                                      <p:cBhvr>
                                        <p:cTn id="34" dur="1" fill="hold">
                                          <p:stCondLst>
                                            <p:cond delay="1999"/>
                                          </p:stCondLst>
                                        </p:cTn>
                                        <p:tgtEl>
                                          <p:spTgt spid="31"/>
                                        </p:tgtEl>
                                        <p:attrNameLst>
                                          <p:attrName>style.visibility</p:attrName>
                                        </p:attrNameLst>
                                      </p:cBhvr>
                                      <p:to>
                                        <p:strVal val="hidden"/>
                                      </p:to>
                                    </p:set>
                                  </p:childTnLst>
                                </p:cTn>
                              </p:par>
                            </p:childTnLst>
                          </p:cTn>
                        </p:par>
                        <p:par>
                          <p:cTn id="35" fill="hold" nodeType="afterGroup">
                            <p:stCondLst>
                              <p:cond delay="11000"/>
                            </p:stCondLst>
                            <p:childTnLst>
                              <p:par>
                                <p:cTn id="36" presetID="1" presetClass="exit" presetSubtype="0" fill="hold" nodeType="afterEffect">
                                  <p:stCondLst>
                                    <p:cond delay="0"/>
                                  </p:stCondLst>
                                  <p:childTnLst>
                                    <p:set>
                                      <p:cBhvr>
                                        <p:cTn id="37" dur="1" fill="hold">
                                          <p:stCondLst>
                                            <p:cond delay="0"/>
                                          </p:stCondLst>
                                        </p:cTn>
                                        <p:tgtEl>
                                          <p:spTgt spid="3"/>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8" presetClass="emph" presetSubtype="0" fill="hold" nodeType="withEffect">
                                  <p:stCondLst>
                                    <p:cond delay="0"/>
                                  </p:stCondLst>
                                  <p:childTnLst>
                                    <p:animRot by="-5400000">
                                      <p:cBhvr>
                                        <p:cTn id="41" dur="2000" fill="hold"/>
                                        <p:tgtEl>
                                          <p:spTgt spid="13"/>
                                        </p:tgtEl>
                                        <p:attrNameLst>
                                          <p:attrName>r</p:attrName>
                                        </p:attrNameLst>
                                      </p:cBhvr>
                                    </p:animRot>
                                  </p:childTnLst>
                                </p:cTn>
                              </p:par>
                            </p:childTnLst>
                          </p:cTn>
                        </p:par>
                        <p:par>
                          <p:cTn id="42" fill="hold" nodeType="afterGroup">
                            <p:stCondLst>
                              <p:cond delay="13000"/>
                            </p:stCondLst>
                            <p:childTnLst>
                              <p:par>
                                <p:cTn id="43" presetID="42" presetClass="path" presetSubtype="0" accel="50000" decel="50000" fill="hold" nodeType="afterEffect">
                                  <p:stCondLst>
                                    <p:cond delay="0"/>
                                  </p:stCondLst>
                                  <p:childTnLst>
                                    <p:animMotion origin="layout" path="M -0.00347 0.01388 L -0.00347 0.41549 " pathEditMode="relative" rAng="0" ptsTypes="AA">
                                      <p:cBhvr>
                                        <p:cTn id="44" dur="2000" fill="hold"/>
                                        <p:tgtEl>
                                          <p:spTgt spid="13"/>
                                        </p:tgtEl>
                                        <p:attrNameLst>
                                          <p:attrName>ppt_x</p:attrName>
                                          <p:attrName>ppt_y</p:attrName>
                                        </p:attrNameLst>
                                      </p:cBhvr>
                                      <p:rCtr x="0" y="20069"/>
                                    </p:animMotion>
                                  </p:childTnLst>
                                </p:cTn>
                              </p:par>
                            </p:childTnLst>
                          </p:cTn>
                        </p:par>
                        <p:par>
                          <p:cTn id="45" fill="hold" nodeType="afterGroup">
                            <p:stCondLst>
                              <p:cond delay="15000"/>
                            </p:stCondLst>
                            <p:childTnLst>
                              <p:par>
                                <p:cTn id="46" presetID="10" presetClass="exit" presetSubtype="0" fill="hold" grpId="1" nodeType="afterEffect">
                                  <p:stCondLst>
                                    <p:cond delay="0"/>
                                  </p:stCondLst>
                                  <p:childTnLst>
                                    <p:animEffect transition="out" filter="fade">
                                      <p:cBhvr>
                                        <p:cTn id="47" dur="2000"/>
                                        <p:tgtEl>
                                          <p:spTgt spid="25"/>
                                        </p:tgtEl>
                                      </p:cBhvr>
                                    </p:animEffect>
                                    <p:set>
                                      <p:cBhvr>
                                        <p:cTn id="48" dur="1" fill="hold">
                                          <p:stCondLst>
                                            <p:cond delay="1999"/>
                                          </p:stCondLst>
                                        </p:cTn>
                                        <p:tgtEl>
                                          <p:spTgt spid="2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21"/>
                                        </p:tgtEl>
                                      </p:cBhvr>
                                    </p:animEffect>
                                    <p:set>
                                      <p:cBhvr>
                                        <p:cTn id="51" dur="1" fill="hold">
                                          <p:stCondLst>
                                            <p:cond delay="1999"/>
                                          </p:stCondLst>
                                        </p:cTn>
                                        <p:tgtEl>
                                          <p:spTgt spid="21"/>
                                        </p:tgtEl>
                                        <p:attrNameLst>
                                          <p:attrName>style.visibility</p:attrName>
                                        </p:attrNameLst>
                                      </p:cBhvr>
                                      <p:to>
                                        <p:strVal val="hidden"/>
                                      </p:to>
                                    </p:set>
                                  </p:childTnLst>
                                </p:cTn>
                              </p:par>
                            </p:childTnLst>
                          </p:cTn>
                        </p:par>
                        <p:par>
                          <p:cTn id="52" fill="hold" nodeType="afterGroup">
                            <p:stCondLst>
                              <p:cond delay="17000"/>
                            </p:stCondLst>
                            <p:childTnLst>
                              <p:par>
                                <p:cTn id="53" presetID="64" presetClass="path" presetSubtype="0" accel="50000" decel="50000" fill="hold" grpId="0" nodeType="afterEffect">
                                  <p:stCondLst>
                                    <p:cond delay="0"/>
                                  </p:stCondLst>
                                  <p:childTnLst>
                                    <p:animMotion origin="layout" path="M 0 -1.56069E-6 L 0 -0.1274 " pathEditMode="relative" rAng="0" ptsTypes="AA">
                                      <p:cBhvr>
                                        <p:cTn id="54" dur="2000" fill="hold"/>
                                        <p:tgtEl>
                                          <p:spTgt spid="46"/>
                                        </p:tgtEl>
                                        <p:attrNameLst>
                                          <p:attrName>ppt_x</p:attrName>
                                          <p:attrName>ppt_y</p:attrName>
                                        </p:attrNameLst>
                                      </p:cBhvr>
                                      <p:rCtr x="0" y="-6382"/>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42"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arn(outHorizontal)">
                                      <p:cBhvr>
                                        <p:cTn id="59" dur="2000"/>
                                        <p:tgtEl>
                                          <p:spTgt spid="36"/>
                                        </p:tgtEl>
                                      </p:cBhvr>
                                    </p:animEffect>
                                  </p:childTnLst>
                                </p:cTn>
                              </p:par>
                              <p:par>
                                <p:cTn id="60" presetID="3" presetClass="entr" presetSubtype="1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linds(horizontal)">
                                      <p:cBhvr>
                                        <p:cTn id="62" dur="500"/>
                                        <p:tgtEl>
                                          <p:spTgt spid="3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22" presetClass="entr" presetSubtype="1"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wipe(up)">
                                      <p:cBhvr>
                                        <p:cTn id="87" dur="3000"/>
                                        <p:tgtEl>
                                          <p:spTgt spid="5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linds(horizontal)">
                                      <p:cBhvr>
                                        <p:cTn id="9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46" grpId="0" animBg="1"/>
      <p:bldP spid="27" grpId="0" animBg="1"/>
      <p:bldP spid="27" grpId="1" animBg="1"/>
      <p:bldP spid="27" grpId="2" animBg="1"/>
      <p:bldP spid="30" grpId="0" animBg="1"/>
      <p:bldP spid="30" grpId="1" animBg="1"/>
      <p:bldP spid="30" grpId="2" animBg="1"/>
      <p:bldP spid="31" grpId="0" animBg="1"/>
      <p:bldP spid="31" grpId="1" animBg="1"/>
      <p:bldP spid="31" grpId="2"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a:extLst>
              <a:ext uri="{FF2B5EF4-FFF2-40B4-BE49-F238E27FC236}">
                <a16:creationId xmlns:a16="http://schemas.microsoft.com/office/drawing/2014/main" id="{E11A7409-EF98-4D1B-B1B0-EECA42A8B21B}"/>
              </a:ext>
            </a:extLst>
          </p:cNvPr>
          <p:cNvGraphicFramePr>
            <a:graphicFrameLocks noChangeAspect="1"/>
          </p:cNvGraphicFramePr>
          <p:nvPr/>
        </p:nvGraphicFramePr>
        <p:xfrm>
          <a:off x="1951038" y="412751"/>
          <a:ext cx="3325812" cy="1311275"/>
        </p:xfrm>
        <a:graphic>
          <a:graphicData uri="http://schemas.openxmlformats.org/presentationml/2006/ole">
            <mc:AlternateContent xmlns:mc="http://schemas.openxmlformats.org/markup-compatibility/2006">
              <mc:Choice xmlns:v="urn:schemas-microsoft-com:vml" Requires="v">
                <p:oleObj name="Equation" r:id="rId4" imgW="901309" imgH="355446" progId="Equation.DSMT4">
                  <p:embed/>
                </p:oleObj>
              </mc:Choice>
              <mc:Fallback>
                <p:oleObj name="Equation" r:id="rId4" imgW="901309" imgH="355446" progId="Equation.DSMT4">
                  <p:embed/>
                  <p:pic>
                    <p:nvPicPr>
                      <p:cNvPr id="37890" name="Object 2">
                        <a:extLst>
                          <a:ext uri="{FF2B5EF4-FFF2-40B4-BE49-F238E27FC236}">
                            <a16:creationId xmlns:a16="http://schemas.microsoft.com/office/drawing/2014/main" id="{E11A7409-EF98-4D1B-B1B0-EECA42A8B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038" y="412751"/>
                        <a:ext cx="3325812" cy="13112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F2645B81-3AA5-4738-B445-DBFE053A7D48}"/>
              </a:ext>
            </a:extLst>
          </p:cNvPr>
          <p:cNvGraphicFramePr>
            <a:graphicFrameLocks noChangeAspect="1"/>
          </p:cNvGraphicFramePr>
          <p:nvPr/>
        </p:nvGraphicFramePr>
        <p:xfrm>
          <a:off x="1870075" y="1895475"/>
          <a:ext cx="2343150" cy="477838"/>
        </p:xfrm>
        <a:graphic>
          <a:graphicData uri="http://schemas.openxmlformats.org/presentationml/2006/ole">
            <mc:AlternateContent xmlns:mc="http://schemas.openxmlformats.org/markup-compatibility/2006">
              <mc:Choice xmlns:v="urn:schemas-microsoft-com:vml" Requires="v">
                <p:oleObj name="Equation" r:id="rId6" imgW="1345616" imgH="253890" progId="Equation.DSMT4">
                  <p:embed/>
                </p:oleObj>
              </mc:Choice>
              <mc:Fallback>
                <p:oleObj name="Equation" r:id="rId6" imgW="1345616" imgH="253890" progId="Equation.DSMT4">
                  <p:embed/>
                  <p:pic>
                    <p:nvPicPr>
                      <p:cNvPr id="5" name="Object 3">
                        <a:extLst>
                          <a:ext uri="{FF2B5EF4-FFF2-40B4-BE49-F238E27FC236}">
                            <a16:creationId xmlns:a16="http://schemas.microsoft.com/office/drawing/2014/main" id="{F2645B81-3AA5-4738-B445-DBFE053A7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0075" y="1895475"/>
                        <a:ext cx="23431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B8471E90-BF14-4B2C-9D30-5789C081F31B}"/>
              </a:ext>
            </a:extLst>
          </p:cNvPr>
          <p:cNvGraphicFramePr>
            <a:graphicFrameLocks noChangeAspect="1"/>
          </p:cNvGraphicFramePr>
          <p:nvPr/>
        </p:nvGraphicFramePr>
        <p:xfrm>
          <a:off x="4386264" y="1947863"/>
          <a:ext cx="1347787" cy="406400"/>
        </p:xfrm>
        <a:graphic>
          <a:graphicData uri="http://schemas.openxmlformats.org/presentationml/2006/ole">
            <mc:AlternateContent xmlns:mc="http://schemas.openxmlformats.org/markup-compatibility/2006">
              <mc:Choice xmlns:v="urn:schemas-microsoft-com:vml" Requires="v">
                <p:oleObj name="Equation" r:id="rId8" imgW="774364" imgH="215806" progId="Equation.DSMT4">
                  <p:embed/>
                </p:oleObj>
              </mc:Choice>
              <mc:Fallback>
                <p:oleObj name="Equation" r:id="rId8" imgW="774364" imgH="215806" progId="Equation.DSMT4">
                  <p:embed/>
                  <p:pic>
                    <p:nvPicPr>
                      <p:cNvPr id="6" name="Object 4">
                        <a:extLst>
                          <a:ext uri="{FF2B5EF4-FFF2-40B4-BE49-F238E27FC236}">
                            <a16:creationId xmlns:a16="http://schemas.microsoft.com/office/drawing/2014/main" id="{B8471E90-BF14-4B2C-9D30-5789C081F3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6264" y="1947863"/>
                        <a:ext cx="1347787"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9E35CF19-82F7-4A72-B6D5-DC299C26E9A5}"/>
              </a:ext>
            </a:extLst>
          </p:cNvPr>
          <p:cNvGraphicFramePr>
            <a:graphicFrameLocks noChangeAspect="1"/>
          </p:cNvGraphicFramePr>
          <p:nvPr/>
        </p:nvGraphicFramePr>
        <p:xfrm>
          <a:off x="1798639" y="2435225"/>
          <a:ext cx="2320925" cy="477838"/>
        </p:xfrm>
        <a:graphic>
          <a:graphicData uri="http://schemas.openxmlformats.org/presentationml/2006/ole">
            <mc:AlternateContent xmlns:mc="http://schemas.openxmlformats.org/markup-compatibility/2006">
              <mc:Choice xmlns:v="urn:schemas-microsoft-com:vml" Requires="v">
                <p:oleObj name="Equation" r:id="rId10" imgW="1333500" imgH="254000" progId="Equation.DSMT4">
                  <p:embed/>
                </p:oleObj>
              </mc:Choice>
              <mc:Fallback>
                <p:oleObj name="Equation" r:id="rId10" imgW="1333500" imgH="254000" progId="Equation.DSMT4">
                  <p:embed/>
                  <p:pic>
                    <p:nvPicPr>
                      <p:cNvPr id="7" name="Object 5">
                        <a:extLst>
                          <a:ext uri="{FF2B5EF4-FFF2-40B4-BE49-F238E27FC236}">
                            <a16:creationId xmlns:a16="http://schemas.microsoft.com/office/drawing/2014/main" id="{9E35CF19-82F7-4A72-B6D5-DC299C26E9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8639" y="2435225"/>
                        <a:ext cx="2320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D422823A-AEDF-4897-8698-80204516ACB7}"/>
              </a:ext>
            </a:extLst>
          </p:cNvPr>
          <p:cNvGraphicFramePr>
            <a:graphicFrameLocks noChangeAspect="1"/>
          </p:cNvGraphicFramePr>
          <p:nvPr/>
        </p:nvGraphicFramePr>
        <p:xfrm>
          <a:off x="4310063" y="2511425"/>
          <a:ext cx="2760662" cy="382588"/>
        </p:xfrm>
        <a:graphic>
          <a:graphicData uri="http://schemas.openxmlformats.org/presentationml/2006/ole">
            <mc:AlternateContent xmlns:mc="http://schemas.openxmlformats.org/markup-compatibility/2006">
              <mc:Choice xmlns:v="urn:schemas-microsoft-com:vml" Requires="v">
                <p:oleObj name="Equation" r:id="rId12" imgW="1586811" imgH="203112" progId="Equation.DSMT4">
                  <p:embed/>
                </p:oleObj>
              </mc:Choice>
              <mc:Fallback>
                <p:oleObj name="Equation" r:id="rId12" imgW="1586811" imgH="203112" progId="Equation.DSMT4">
                  <p:embed/>
                  <p:pic>
                    <p:nvPicPr>
                      <p:cNvPr id="8" name="Object 6">
                        <a:extLst>
                          <a:ext uri="{FF2B5EF4-FFF2-40B4-BE49-F238E27FC236}">
                            <a16:creationId xmlns:a16="http://schemas.microsoft.com/office/drawing/2014/main" id="{D422823A-AEDF-4897-8698-80204516AC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0063" y="2511425"/>
                        <a:ext cx="2760662"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AE92EA3D-F600-4629-BE9C-30F126E3AD32}"/>
              </a:ext>
            </a:extLst>
          </p:cNvPr>
          <p:cNvGraphicFramePr>
            <a:graphicFrameLocks noChangeAspect="1"/>
          </p:cNvGraphicFramePr>
          <p:nvPr/>
        </p:nvGraphicFramePr>
        <p:xfrm>
          <a:off x="1868488" y="3011489"/>
          <a:ext cx="2189162" cy="477837"/>
        </p:xfrm>
        <a:graphic>
          <a:graphicData uri="http://schemas.openxmlformats.org/presentationml/2006/ole">
            <mc:AlternateContent xmlns:mc="http://schemas.openxmlformats.org/markup-compatibility/2006">
              <mc:Choice xmlns:v="urn:schemas-microsoft-com:vml" Requires="v">
                <p:oleObj name="Equation" r:id="rId14" imgW="1256755" imgH="253890" progId="Equation.DSMT4">
                  <p:embed/>
                </p:oleObj>
              </mc:Choice>
              <mc:Fallback>
                <p:oleObj name="Equation" r:id="rId14" imgW="1256755" imgH="253890" progId="Equation.DSMT4">
                  <p:embed/>
                  <p:pic>
                    <p:nvPicPr>
                      <p:cNvPr id="9" name="Object 7">
                        <a:extLst>
                          <a:ext uri="{FF2B5EF4-FFF2-40B4-BE49-F238E27FC236}">
                            <a16:creationId xmlns:a16="http://schemas.microsoft.com/office/drawing/2014/main" id="{AE92EA3D-F600-4629-BE9C-30F126E3AD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68488" y="3011489"/>
                        <a:ext cx="2189162"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09C071D9-E2FA-4BE1-9B9A-43BAABA76059}"/>
              </a:ext>
            </a:extLst>
          </p:cNvPr>
          <p:cNvGraphicFramePr>
            <a:graphicFrameLocks noChangeAspect="1"/>
          </p:cNvGraphicFramePr>
          <p:nvPr/>
        </p:nvGraphicFramePr>
        <p:xfrm>
          <a:off x="4152901" y="3049588"/>
          <a:ext cx="1127125" cy="334962"/>
        </p:xfrm>
        <a:graphic>
          <a:graphicData uri="http://schemas.openxmlformats.org/presentationml/2006/ole">
            <mc:AlternateContent xmlns:mc="http://schemas.openxmlformats.org/markup-compatibility/2006">
              <mc:Choice xmlns:v="urn:schemas-microsoft-com:vml" Requires="v">
                <p:oleObj name="Equation" r:id="rId16" imgW="647419" imgH="177723" progId="Equation.DSMT4">
                  <p:embed/>
                </p:oleObj>
              </mc:Choice>
              <mc:Fallback>
                <p:oleObj name="Equation" r:id="rId16" imgW="647419" imgH="177723" progId="Equation.DSMT4">
                  <p:embed/>
                  <p:pic>
                    <p:nvPicPr>
                      <p:cNvPr id="10" name="Object 8">
                        <a:extLst>
                          <a:ext uri="{FF2B5EF4-FFF2-40B4-BE49-F238E27FC236}">
                            <a16:creationId xmlns:a16="http://schemas.microsoft.com/office/drawing/2014/main" id="{09C071D9-E2FA-4BE1-9B9A-43BAABA760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2901" y="3049588"/>
                        <a:ext cx="1127125"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FCF419E4-15F7-49CF-90DF-5DE5A891CAB1}"/>
              </a:ext>
            </a:extLst>
          </p:cNvPr>
          <p:cNvGraphicFramePr>
            <a:graphicFrameLocks noChangeAspect="1"/>
          </p:cNvGraphicFramePr>
          <p:nvPr/>
        </p:nvGraphicFramePr>
        <p:xfrm>
          <a:off x="1873250" y="3614739"/>
          <a:ext cx="3670300" cy="477837"/>
        </p:xfrm>
        <a:graphic>
          <a:graphicData uri="http://schemas.openxmlformats.org/presentationml/2006/ole">
            <mc:AlternateContent xmlns:mc="http://schemas.openxmlformats.org/markup-compatibility/2006">
              <mc:Choice xmlns:v="urn:schemas-microsoft-com:vml" Requires="v">
                <p:oleObj name="Equation" r:id="rId18" imgW="2108200" imgH="254000" progId="Equation.DSMT4">
                  <p:embed/>
                </p:oleObj>
              </mc:Choice>
              <mc:Fallback>
                <p:oleObj name="Equation" r:id="rId18" imgW="2108200" imgH="254000" progId="Equation.DSMT4">
                  <p:embed/>
                  <p:pic>
                    <p:nvPicPr>
                      <p:cNvPr id="11" name="Object 9">
                        <a:extLst>
                          <a:ext uri="{FF2B5EF4-FFF2-40B4-BE49-F238E27FC236}">
                            <a16:creationId xmlns:a16="http://schemas.microsoft.com/office/drawing/2014/main" id="{FCF419E4-15F7-49CF-90DF-5DE5A891CAB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73250" y="3614739"/>
                        <a:ext cx="367030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0">
            <a:extLst>
              <a:ext uri="{FF2B5EF4-FFF2-40B4-BE49-F238E27FC236}">
                <a16:creationId xmlns:a16="http://schemas.microsoft.com/office/drawing/2014/main" id="{05B22CF4-1790-4A83-9C4F-C0A6D4002819}"/>
              </a:ext>
            </a:extLst>
          </p:cNvPr>
          <p:cNvGraphicFramePr>
            <a:graphicFrameLocks noChangeAspect="1"/>
          </p:cNvGraphicFramePr>
          <p:nvPr/>
        </p:nvGraphicFramePr>
        <p:xfrm>
          <a:off x="5607050" y="3681413"/>
          <a:ext cx="927100" cy="334962"/>
        </p:xfrm>
        <a:graphic>
          <a:graphicData uri="http://schemas.openxmlformats.org/presentationml/2006/ole">
            <mc:AlternateContent xmlns:mc="http://schemas.openxmlformats.org/markup-compatibility/2006">
              <mc:Choice xmlns:v="urn:schemas-microsoft-com:vml" Requires="v">
                <p:oleObj name="Equation" r:id="rId20" imgW="532937" imgH="177646" progId="Equation.DSMT4">
                  <p:embed/>
                </p:oleObj>
              </mc:Choice>
              <mc:Fallback>
                <p:oleObj name="Equation" r:id="rId20" imgW="532937" imgH="177646" progId="Equation.DSMT4">
                  <p:embed/>
                  <p:pic>
                    <p:nvPicPr>
                      <p:cNvPr id="12" name="Object 10">
                        <a:extLst>
                          <a:ext uri="{FF2B5EF4-FFF2-40B4-BE49-F238E27FC236}">
                            <a16:creationId xmlns:a16="http://schemas.microsoft.com/office/drawing/2014/main" id="{05B22CF4-1790-4A83-9C4F-C0A6D400281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07050" y="3681413"/>
                        <a:ext cx="9271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a:extLst>
              <a:ext uri="{FF2B5EF4-FFF2-40B4-BE49-F238E27FC236}">
                <a16:creationId xmlns:a16="http://schemas.microsoft.com/office/drawing/2014/main" id="{B72CEB3B-471D-4366-B0DF-17202CADB9CA}"/>
              </a:ext>
            </a:extLst>
          </p:cNvPr>
          <p:cNvGraphicFramePr>
            <a:graphicFrameLocks noChangeAspect="1"/>
          </p:cNvGraphicFramePr>
          <p:nvPr/>
        </p:nvGraphicFramePr>
        <p:xfrm>
          <a:off x="5915026" y="1978026"/>
          <a:ext cx="904875" cy="334963"/>
        </p:xfrm>
        <a:graphic>
          <a:graphicData uri="http://schemas.openxmlformats.org/presentationml/2006/ole">
            <mc:AlternateContent xmlns:mc="http://schemas.openxmlformats.org/markup-compatibility/2006">
              <mc:Choice xmlns:v="urn:schemas-microsoft-com:vml" Requires="v">
                <p:oleObj name="Equation" r:id="rId22" imgW="520248" imgH="177646" progId="Equation.DSMT4">
                  <p:embed/>
                </p:oleObj>
              </mc:Choice>
              <mc:Fallback>
                <p:oleObj name="Equation" r:id="rId22" imgW="520248" imgH="177646" progId="Equation.DSMT4">
                  <p:embed/>
                  <p:pic>
                    <p:nvPicPr>
                      <p:cNvPr id="13" name="Object 11">
                        <a:extLst>
                          <a:ext uri="{FF2B5EF4-FFF2-40B4-BE49-F238E27FC236}">
                            <a16:creationId xmlns:a16="http://schemas.microsoft.com/office/drawing/2014/main" id="{B72CEB3B-471D-4366-B0DF-17202CADB9C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15026" y="1978026"/>
                        <a:ext cx="904875"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2">
            <a:extLst>
              <a:ext uri="{FF2B5EF4-FFF2-40B4-BE49-F238E27FC236}">
                <a16:creationId xmlns:a16="http://schemas.microsoft.com/office/drawing/2014/main" id="{26B1BA1D-6E0E-4683-A845-FB2D3AD41402}"/>
              </a:ext>
            </a:extLst>
          </p:cNvPr>
          <p:cNvGraphicFramePr>
            <a:graphicFrameLocks noChangeAspect="1"/>
          </p:cNvGraphicFramePr>
          <p:nvPr/>
        </p:nvGraphicFramePr>
        <p:xfrm>
          <a:off x="7135814" y="2522538"/>
          <a:ext cx="1106487" cy="336550"/>
        </p:xfrm>
        <a:graphic>
          <a:graphicData uri="http://schemas.openxmlformats.org/presentationml/2006/ole">
            <mc:AlternateContent xmlns:mc="http://schemas.openxmlformats.org/markup-compatibility/2006">
              <mc:Choice xmlns:v="urn:schemas-microsoft-com:vml" Requires="v">
                <p:oleObj name="Equation" r:id="rId24" imgW="634449" imgH="177646" progId="Equation.DSMT4">
                  <p:embed/>
                </p:oleObj>
              </mc:Choice>
              <mc:Fallback>
                <p:oleObj name="Equation" r:id="rId24" imgW="634449" imgH="177646" progId="Equation.DSMT4">
                  <p:embed/>
                  <p:pic>
                    <p:nvPicPr>
                      <p:cNvPr id="14" name="Object 12">
                        <a:extLst>
                          <a:ext uri="{FF2B5EF4-FFF2-40B4-BE49-F238E27FC236}">
                            <a16:creationId xmlns:a16="http://schemas.microsoft.com/office/drawing/2014/main" id="{26B1BA1D-6E0E-4683-A845-FB2D3AD4140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35814" y="2522538"/>
                        <a:ext cx="11064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3">
            <a:extLst>
              <a:ext uri="{FF2B5EF4-FFF2-40B4-BE49-F238E27FC236}">
                <a16:creationId xmlns:a16="http://schemas.microsoft.com/office/drawing/2014/main" id="{3F850D2A-536D-445D-B195-C5C715A91FA1}"/>
              </a:ext>
            </a:extLst>
          </p:cNvPr>
          <p:cNvGraphicFramePr>
            <a:graphicFrameLocks noChangeAspect="1"/>
          </p:cNvGraphicFramePr>
          <p:nvPr/>
        </p:nvGraphicFramePr>
        <p:xfrm>
          <a:off x="5500689" y="3040063"/>
          <a:ext cx="839787" cy="336550"/>
        </p:xfrm>
        <a:graphic>
          <a:graphicData uri="http://schemas.openxmlformats.org/presentationml/2006/ole">
            <mc:AlternateContent xmlns:mc="http://schemas.openxmlformats.org/markup-compatibility/2006">
              <mc:Choice xmlns:v="urn:schemas-microsoft-com:vml" Requires="v">
                <p:oleObj name="Equation" r:id="rId26" imgW="482181" imgH="177646" progId="Equation.DSMT4">
                  <p:embed/>
                </p:oleObj>
              </mc:Choice>
              <mc:Fallback>
                <p:oleObj name="Equation" r:id="rId26" imgW="482181" imgH="177646" progId="Equation.DSMT4">
                  <p:embed/>
                  <p:pic>
                    <p:nvPicPr>
                      <p:cNvPr id="15" name="Object 13">
                        <a:extLst>
                          <a:ext uri="{FF2B5EF4-FFF2-40B4-BE49-F238E27FC236}">
                            <a16:creationId xmlns:a16="http://schemas.microsoft.com/office/drawing/2014/main" id="{3F850D2A-536D-445D-B195-C5C715A91FA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500689" y="3040063"/>
                        <a:ext cx="8397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4">
            <a:extLst>
              <a:ext uri="{FF2B5EF4-FFF2-40B4-BE49-F238E27FC236}">
                <a16:creationId xmlns:a16="http://schemas.microsoft.com/office/drawing/2014/main" id="{17AF0688-AC76-473C-853B-333C32402CF3}"/>
              </a:ext>
            </a:extLst>
          </p:cNvPr>
          <p:cNvGraphicFramePr>
            <a:graphicFrameLocks noChangeAspect="1"/>
          </p:cNvGraphicFramePr>
          <p:nvPr/>
        </p:nvGraphicFramePr>
        <p:xfrm>
          <a:off x="6616700" y="3684588"/>
          <a:ext cx="641350" cy="311150"/>
        </p:xfrm>
        <a:graphic>
          <a:graphicData uri="http://schemas.openxmlformats.org/presentationml/2006/ole">
            <mc:AlternateContent xmlns:mc="http://schemas.openxmlformats.org/markup-compatibility/2006">
              <mc:Choice xmlns:v="urn:schemas-microsoft-com:vml" Requires="v">
                <p:oleObj name="Equation" r:id="rId28" imgW="368140" imgH="165028" progId="Equation.DSMT4">
                  <p:embed/>
                </p:oleObj>
              </mc:Choice>
              <mc:Fallback>
                <p:oleObj name="Equation" r:id="rId28" imgW="368140" imgH="165028" progId="Equation.DSMT4">
                  <p:embed/>
                  <p:pic>
                    <p:nvPicPr>
                      <p:cNvPr id="16" name="Object 14">
                        <a:extLst>
                          <a:ext uri="{FF2B5EF4-FFF2-40B4-BE49-F238E27FC236}">
                            <a16:creationId xmlns:a16="http://schemas.microsoft.com/office/drawing/2014/main" id="{17AF0688-AC76-473C-853B-333C32402CF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16700" y="3684588"/>
                        <a:ext cx="64135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5">
            <a:extLst>
              <a:ext uri="{FF2B5EF4-FFF2-40B4-BE49-F238E27FC236}">
                <a16:creationId xmlns:a16="http://schemas.microsoft.com/office/drawing/2014/main" id="{A76E61BD-76CC-46D4-8965-BFF1001DD6AC}"/>
              </a:ext>
            </a:extLst>
          </p:cNvPr>
          <p:cNvGraphicFramePr>
            <a:graphicFrameLocks noChangeAspect="1"/>
          </p:cNvGraphicFramePr>
          <p:nvPr/>
        </p:nvGraphicFramePr>
        <p:xfrm>
          <a:off x="1846264" y="4173539"/>
          <a:ext cx="2320925" cy="477837"/>
        </p:xfrm>
        <a:graphic>
          <a:graphicData uri="http://schemas.openxmlformats.org/presentationml/2006/ole">
            <mc:AlternateContent xmlns:mc="http://schemas.openxmlformats.org/markup-compatibility/2006">
              <mc:Choice xmlns:v="urn:schemas-microsoft-com:vml" Requires="v">
                <p:oleObj name="Equation" r:id="rId30" imgW="1333500" imgH="254000" progId="Equation.DSMT4">
                  <p:embed/>
                </p:oleObj>
              </mc:Choice>
              <mc:Fallback>
                <p:oleObj name="Equation" r:id="rId30" imgW="1333500" imgH="254000" progId="Equation.DSMT4">
                  <p:embed/>
                  <p:pic>
                    <p:nvPicPr>
                      <p:cNvPr id="17" name="Object 15">
                        <a:extLst>
                          <a:ext uri="{FF2B5EF4-FFF2-40B4-BE49-F238E27FC236}">
                            <a16:creationId xmlns:a16="http://schemas.microsoft.com/office/drawing/2014/main" id="{A76E61BD-76CC-46D4-8965-BFF1001DD6A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46264" y="4173539"/>
                        <a:ext cx="23209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6">
            <a:extLst>
              <a:ext uri="{FF2B5EF4-FFF2-40B4-BE49-F238E27FC236}">
                <a16:creationId xmlns:a16="http://schemas.microsoft.com/office/drawing/2014/main" id="{E097EF1F-3AC2-4655-AC16-38B4378186FC}"/>
              </a:ext>
            </a:extLst>
          </p:cNvPr>
          <p:cNvGraphicFramePr>
            <a:graphicFrameLocks noChangeAspect="1"/>
          </p:cNvGraphicFramePr>
          <p:nvPr/>
        </p:nvGraphicFramePr>
        <p:xfrm>
          <a:off x="5322889" y="3962400"/>
          <a:ext cx="2960687" cy="863600"/>
        </p:xfrm>
        <a:graphic>
          <a:graphicData uri="http://schemas.openxmlformats.org/presentationml/2006/ole">
            <mc:AlternateContent xmlns:mc="http://schemas.openxmlformats.org/markup-compatibility/2006">
              <mc:Choice xmlns:v="urn:schemas-microsoft-com:vml" Requires="v">
                <p:oleObj name="Equation" r:id="rId32" imgW="1218671" imgH="355446" progId="Equation.DSMT4">
                  <p:embed/>
                </p:oleObj>
              </mc:Choice>
              <mc:Fallback>
                <p:oleObj name="Equation" r:id="rId32" imgW="1218671" imgH="355446" progId="Equation.DSMT4">
                  <p:embed/>
                  <p:pic>
                    <p:nvPicPr>
                      <p:cNvPr id="18" name="Object 16">
                        <a:extLst>
                          <a:ext uri="{FF2B5EF4-FFF2-40B4-BE49-F238E27FC236}">
                            <a16:creationId xmlns:a16="http://schemas.microsoft.com/office/drawing/2014/main" id="{E097EF1F-3AC2-4655-AC16-38B4378186F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322889" y="3962400"/>
                        <a:ext cx="29606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7">
            <a:extLst>
              <a:ext uri="{FF2B5EF4-FFF2-40B4-BE49-F238E27FC236}">
                <a16:creationId xmlns:a16="http://schemas.microsoft.com/office/drawing/2014/main" id="{83A06FF7-AD7E-46BA-A4BA-0323B2B3E63D}"/>
              </a:ext>
            </a:extLst>
          </p:cNvPr>
          <p:cNvGraphicFramePr>
            <a:graphicFrameLocks noChangeAspect="1"/>
          </p:cNvGraphicFramePr>
          <p:nvPr/>
        </p:nvGraphicFramePr>
        <p:xfrm>
          <a:off x="5692776" y="4811714"/>
          <a:ext cx="4049713" cy="674687"/>
        </p:xfrm>
        <a:graphic>
          <a:graphicData uri="http://schemas.openxmlformats.org/presentationml/2006/ole">
            <mc:AlternateContent xmlns:mc="http://schemas.openxmlformats.org/markup-compatibility/2006">
              <mc:Choice xmlns:v="urn:schemas-microsoft-com:vml" Requires="v">
                <p:oleObj name="Equation" r:id="rId34" imgW="1524000" imgH="254000" progId="Equation.DSMT4">
                  <p:embed/>
                </p:oleObj>
              </mc:Choice>
              <mc:Fallback>
                <p:oleObj name="Equation" r:id="rId34" imgW="1524000" imgH="254000" progId="Equation.DSMT4">
                  <p:embed/>
                  <p:pic>
                    <p:nvPicPr>
                      <p:cNvPr id="19" name="Object 17">
                        <a:extLst>
                          <a:ext uri="{FF2B5EF4-FFF2-40B4-BE49-F238E27FC236}">
                            <a16:creationId xmlns:a16="http://schemas.microsoft.com/office/drawing/2014/main" id="{83A06FF7-AD7E-46BA-A4BA-0323B2B3E63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92776" y="4811714"/>
                        <a:ext cx="4049713" cy="67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8">
            <a:extLst>
              <a:ext uri="{FF2B5EF4-FFF2-40B4-BE49-F238E27FC236}">
                <a16:creationId xmlns:a16="http://schemas.microsoft.com/office/drawing/2014/main" id="{9397186E-7227-4616-AA6D-24F6BC2BA606}"/>
              </a:ext>
            </a:extLst>
          </p:cNvPr>
          <p:cNvGraphicFramePr>
            <a:graphicFrameLocks noChangeAspect="1"/>
          </p:cNvGraphicFramePr>
          <p:nvPr/>
        </p:nvGraphicFramePr>
        <p:xfrm>
          <a:off x="5637213" y="5581650"/>
          <a:ext cx="2584450" cy="539750"/>
        </p:xfrm>
        <a:graphic>
          <a:graphicData uri="http://schemas.openxmlformats.org/presentationml/2006/ole">
            <mc:AlternateContent xmlns:mc="http://schemas.openxmlformats.org/markup-compatibility/2006">
              <mc:Choice xmlns:v="urn:schemas-microsoft-com:vml" Requires="v">
                <p:oleObj name="Equation" r:id="rId36" imgW="850531" imgH="177723" progId="Equation.DSMT4">
                  <p:embed/>
                </p:oleObj>
              </mc:Choice>
              <mc:Fallback>
                <p:oleObj name="Equation" r:id="rId36" imgW="850531" imgH="177723" progId="Equation.DSMT4">
                  <p:embed/>
                  <p:pic>
                    <p:nvPicPr>
                      <p:cNvPr id="20" name="Object 18">
                        <a:extLst>
                          <a:ext uri="{FF2B5EF4-FFF2-40B4-BE49-F238E27FC236}">
                            <a16:creationId xmlns:a16="http://schemas.microsoft.com/office/drawing/2014/main" id="{9397186E-7227-4616-AA6D-24F6BC2BA606}"/>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637213" y="5581650"/>
                        <a:ext cx="2584450"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9">
            <a:extLst>
              <a:ext uri="{FF2B5EF4-FFF2-40B4-BE49-F238E27FC236}">
                <a16:creationId xmlns:a16="http://schemas.microsoft.com/office/drawing/2014/main" id="{C4C08CB5-CCC3-4EE7-9352-9CC6F8BF8A8F}"/>
              </a:ext>
            </a:extLst>
          </p:cNvPr>
          <p:cNvGraphicFramePr>
            <a:graphicFrameLocks noChangeAspect="1"/>
          </p:cNvGraphicFramePr>
          <p:nvPr/>
        </p:nvGraphicFramePr>
        <p:xfrm>
          <a:off x="8248650" y="5565776"/>
          <a:ext cx="2141538" cy="639763"/>
        </p:xfrm>
        <a:graphic>
          <a:graphicData uri="http://schemas.openxmlformats.org/presentationml/2006/ole">
            <mc:AlternateContent xmlns:mc="http://schemas.openxmlformats.org/markup-compatibility/2006">
              <mc:Choice xmlns:v="urn:schemas-microsoft-com:vml" Requires="v">
                <p:oleObj name="Equation" r:id="rId38" imgW="596641" imgH="177723" progId="Equation.DSMT4">
                  <p:embed/>
                </p:oleObj>
              </mc:Choice>
              <mc:Fallback>
                <p:oleObj name="Equation" r:id="rId38" imgW="596641" imgH="177723" progId="Equation.DSMT4">
                  <p:embed/>
                  <p:pic>
                    <p:nvPicPr>
                      <p:cNvPr id="21" name="Object 19">
                        <a:extLst>
                          <a:ext uri="{FF2B5EF4-FFF2-40B4-BE49-F238E27FC236}">
                            <a16:creationId xmlns:a16="http://schemas.microsoft.com/office/drawing/2014/main" id="{C4C08CB5-CCC3-4EE7-9352-9CC6F8BF8A8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248650" y="5565776"/>
                        <a:ext cx="2141538"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08" name="Text Box 5">
            <a:extLst>
              <a:ext uri="{FF2B5EF4-FFF2-40B4-BE49-F238E27FC236}">
                <a16:creationId xmlns:a16="http://schemas.microsoft.com/office/drawing/2014/main" id="{78823ECA-EAC6-4429-9EE5-35637B31F471}"/>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dirty="0">
                <a:latin typeface="Arial" panose="020B0604020202020204" pitchFamily="34" charset="0"/>
              </a:rPr>
              <a:t>© Copyright all rights reserved to Homework depot: </a:t>
            </a:r>
            <a:r>
              <a:rPr lang="en-US" altLang="en-US" sz="1000" dirty="0">
                <a:latin typeface="Arial" panose="020B0604020202020204" pitchFamily="34" charset="0"/>
                <a:hlinkClick r:id="rId40"/>
              </a:rPr>
              <a:t>www.BCMath.ca</a:t>
            </a:r>
            <a:r>
              <a:rPr lang="en-US" altLang="en-US" sz="1000" dirty="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11FB9091-3952-44D8-84ED-A1A2E1A49185}"/>
              </a:ext>
            </a:extLst>
          </p:cNvPr>
          <p:cNvSpPr>
            <a:spLocks noGrp="1"/>
          </p:cNvSpPr>
          <p:nvPr>
            <p:ph idx="1"/>
          </p:nvPr>
        </p:nvSpPr>
        <p:spPr>
          <a:xfrm>
            <a:off x="407368" y="515938"/>
            <a:ext cx="11233248" cy="1123950"/>
          </a:xfrm>
        </p:spPr>
        <p:txBody>
          <a:bodyPr/>
          <a:lstStyle/>
          <a:p>
            <a:pPr eaLnBrk="1" hangingPunct="1">
              <a:buFont typeface="Arial" panose="020B0604020202020204" pitchFamily="34" charset="0"/>
              <a:buNone/>
            </a:pPr>
            <a:r>
              <a:rPr lang="en-CA" altLang="en-US" dirty="0"/>
              <a:t>Ex: If light decreases by 15% each meter, at what depth will there be 1% of light left?</a:t>
            </a:r>
          </a:p>
        </p:txBody>
      </p:sp>
      <p:graphicFrame>
        <p:nvGraphicFramePr>
          <p:cNvPr id="5" name="Object 2">
            <a:extLst>
              <a:ext uri="{FF2B5EF4-FFF2-40B4-BE49-F238E27FC236}">
                <a16:creationId xmlns:a16="http://schemas.microsoft.com/office/drawing/2014/main" id="{FDCE8664-D2D9-4708-85ED-17E5794024C7}"/>
              </a:ext>
            </a:extLst>
          </p:cNvPr>
          <p:cNvGraphicFramePr>
            <a:graphicFrameLocks noChangeAspect="1"/>
          </p:cNvGraphicFramePr>
          <p:nvPr/>
        </p:nvGraphicFramePr>
        <p:xfrm>
          <a:off x="1736725" y="1895475"/>
          <a:ext cx="2343150" cy="477838"/>
        </p:xfrm>
        <a:graphic>
          <a:graphicData uri="http://schemas.openxmlformats.org/presentationml/2006/ole">
            <mc:AlternateContent xmlns:mc="http://schemas.openxmlformats.org/markup-compatibility/2006">
              <mc:Choice xmlns:v="urn:schemas-microsoft-com:vml" Requires="v">
                <p:oleObj name="Equation" r:id="rId4" imgW="1345616" imgH="253890" progId="Equation.DSMT4">
                  <p:embed/>
                </p:oleObj>
              </mc:Choice>
              <mc:Fallback>
                <p:oleObj name="Equation" r:id="rId4" imgW="1345616" imgH="253890" progId="Equation.DSMT4">
                  <p:embed/>
                  <p:pic>
                    <p:nvPicPr>
                      <p:cNvPr id="5" name="Object 2">
                        <a:extLst>
                          <a:ext uri="{FF2B5EF4-FFF2-40B4-BE49-F238E27FC236}">
                            <a16:creationId xmlns:a16="http://schemas.microsoft.com/office/drawing/2014/main" id="{FDCE8664-D2D9-4708-85ED-17E579402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25" y="1895475"/>
                        <a:ext cx="23431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C3D7D364-5F75-467C-8500-5D3CF4CAFB01}"/>
              </a:ext>
            </a:extLst>
          </p:cNvPr>
          <p:cNvGraphicFramePr>
            <a:graphicFrameLocks noChangeAspect="1"/>
          </p:cNvGraphicFramePr>
          <p:nvPr/>
        </p:nvGraphicFramePr>
        <p:xfrm>
          <a:off x="4252914" y="1947863"/>
          <a:ext cx="1347787" cy="406400"/>
        </p:xfrm>
        <a:graphic>
          <a:graphicData uri="http://schemas.openxmlformats.org/presentationml/2006/ole">
            <mc:AlternateContent xmlns:mc="http://schemas.openxmlformats.org/markup-compatibility/2006">
              <mc:Choice xmlns:v="urn:schemas-microsoft-com:vml" Requires="v">
                <p:oleObj name="Equation" r:id="rId6" imgW="774364" imgH="215806" progId="Equation.DSMT4">
                  <p:embed/>
                </p:oleObj>
              </mc:Choice>
              <mc:Fallback>
                <p:oleObj name="Equation" r:id="rId6" imgW="774364" imgH="215806" progId="Equation.DSMT4">
                  <p:embed/>
                  <p:pic>
                    <p:nvPicPr>
                      <p:cNvPr id="6" name="Object 3">
                        <a:extLst>
                          <a:ext uri="{FF2B5EF4-FFF2-40B4-BE49-F238E27FC236}">
                            <a16:creationId xmlns:a16="http://schemas.microsoft.com/office/drawing/2014/main" id="{C3D7D364-5F75-467C-8500-5D3CF4CAFB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2914" y="1947863"/>
                        <a:ext cx="1347787"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16DBC06B-B58D-4CE0-9344-007228F538B4}"/>
              </a:ext>
            </a:extLst>
          </p:cNvPr>
          <p:cNvGraphicFramePr>
            <a:graphicFrameLocks noChangeAspect="1"/>
          </p:cNvGraphicFramePr>
          <p:nvPr/>
        </p:nvGraphicFramePr>
        <p:xfrm>
          <a:off x="1665289" y="2435225"/>
          <a:ext cx="2320925" cy="477838"/>
        </p:xfrm>
        <a:graphic>
          <a:graphicData uri="http://schemas.openxmlformats.org/presentationml/2006/ole">
            <mc:AlternateContent xmlns:mc="http://schemas.openxmlformats.org/markup-compatibility/2006">
              <mc:Choice xmlns:v="urn:schemas-microsoft-com:vml" Requires="v">
                <p:oleObj name="Equation" r:id="rId8" imgW="1333500" imgH="254000" progId="Equation.DSMT4">
                  <p:embed/>
                </p:oleObj>
              </mc:Choice>
              <mc:Fallback>
                <p:oleObj name="Equation" r:id="rId8" imgW="1333500" imgH="254000" progId="Equation.DSMT4">
                  <p:embed/>
                  <p:pic>
                    <p:nvPicPr>
                      <p:cNvPr id="7" name="Object 4">
                        <a:extLst>
                          <a:ext uri="{FF2B5EF4-FFF2-40B4-BE49-F238E27FC236}">
                            <a16:creationId xmlns:a16="http://schemas.microsoft.com/office/drawing/2014/main" id="{16DBC06B-B58D-4CE0-9344-007228F538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5289" y="2435225"/>
                        <a:ext cx="2320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EB11B2A8-693A-4614-94D1-B6E6BA948085}"/>
              </a:ext>
            </a:extLst>
          </p:cNvPr>
          <p:cNvGraphicFramePr>
            <a:graphicFrameLocks noChangeAspect="1"/>
          </p:cNvGraphicFramePr>
          <p:nvPr/>
        </p:nvGraphicFramePr>
        <p:xfrm>
          <a:off x="4176713" y="2511425"/>
          <a:ext cx="2760662" cy="382588"/>
        </p:xfrm>
        <a:graphic>
          <a:graphicData uri="http://schemas.openxmlformats.org/presentationml/2006/ole">
            <mc:AlternateContent xmlns:mc="http://schemas.openxmlformats.org/markup-compatibility/2006">
              <mc:Choice xmlns:v="urn:schemas-microsoft-com:vml" Requires="v">
                <p:oleObj name="Equation" r:id="rId10" imgW="1586811" imgH="203112" progId="Equation.DSMT4">
                  <p:embed/>
                </p:oleObj>
              </mc:Choice>
              <mc:Fallback>
                <p:oleObj name="Equation" r:id="rId10" imgW="1586811" imgH="203112" progId="Equation.DSMT4">
                  <p:embed/>
                  <p:pic>
                    <p:nvPicPr>
                      <p:cNvPr id="8" name="Object 5">
                        <a:extLst>
                          <a:ext uri="{FF2B5EF4-FFF2-40B4-BE49-F238E27FC236}">
                            <a16:creationId xmlns:a16="http://schemas.microsoft.com/office/drawing/2014/main" id="{EB11B2A8-693A-4614-94D1-B6E6BA9480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6713" y="2511425"/>
                        <a:ext cx="2760662"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F8CCCE3A-9238-4482-AEF9-F537F6CB8D8A}"/>
              </a:ext>
            </a:extLst>
          </p:cNvPr>
          <p:cNvGraphicFramePr>
            <a:graphicFrameLocks noChangeAspect="1"/>
          </p:cNvGraphicFramePr>
          <p:nvPr/>
        </p:nvGraphicFramePr>
        <p:xfrm>
          <a:off x="1668463" y="3011489"/>
          <a:ext cx="2322512" cy="477837"/>
        </p:xfrm>
        <a:graphic>
          <a:graphicData uri="http://schemas.openxmlformats.org/presentationml/2006/ole">
            <mc:AlternateContent xmlns:mc="http://schemas.openxmlformats.org/markup-compatibility/2006">
              <mc:Choice xmlns:v="urn:schemas-microsoft-com:vml" Requires="v">
                <p:oleObj name="Equation" r:id="rId12" imgW="1333500" imgH="254000" progId="Equation.DSMT4">
                  <p:embed/>
                </p:oleObj>
              </mc:Choice>
              <mc:Fallback>
                <p:oleObj name="Equation" r:id="rId12" imgW="1333500" imgH="254000" progId="Equation.DSMT4">
                  <p:embed/>
                  <p:pic>
                    <p:nvPicPr>
                      <p:cNvPr id="9" name="Object 6">
                        <a:extLst>
                          <a:ext uri="{FF2B5EF4-FFF2-40B4-BE49-F238E27FC236}">
                            <a16:creationId xmlns:a16="http://schemas.microsoft.com/office/drawing/2014/main" id="{F8CCCE3A-9238-4482-AEF9-F537F6CB8D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8463" y="3011489"/>
                        <a:ext cx="2322512"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D2BAF383-5B0B-4065-832B-39D9E3EA1805}"/>
              </a:ext>
            </a:extLst>
          </p:cNvPr>
          <p:cNvGraphicFramePr>
            <a:graphicFrameLocks noChangeAspect="1"/>
          </p:cNvGraphicFramePr>
          <p:nvPr/>
        </p:nvGraphicFramePr>
        <p:xfrm>
          <a:off x="4071938" y="3014663"/>
          <a:ext cx="1060450" cy="406400"/>
        </p:xfrm>
        <a:graphic>
          <a:graphicData uri="http://schemas.openxmlformats.org/presentationml/2006/ole">
            <mc:AlternateContent xmlns:mc="http://schemas.openxmlformats.org/markup-compatibility/2006">
              <mc:Choice xmlns:v="urn:schemas-microsoft-com:vml" Requires="v">
                <p:oleObj name="Equation" r:id="rId14" imgW="609336" imgH="215806" progId="Equation.DSMT4">
                  <p:embed/>
                </p:oleObj>
              </mc:Choice>
              <mc:Fallback>
                <p:oleObj name="Equation" r:id="rId14" imgW="609336" imgH="215806" progId="Equation.DSMT4">
                  <p:embed/>
                  <p:pic>
                    <p:nvPicPr>
                      <p:cNvPr id="10" name="Object 7">
                        <a:extLst>
                          <a:ext uri="{FF2B5EF4-FFF2-40B4-BE49-F238E27FC236}">
                            <a16:creationId xmlns:a16="http://schemas.microsoft.com/office/drawing/2014/main" id="{D2BAF383-5B0B-4065-832B-39D9E3EA18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71938" y="3014663"/>
                        <a:ext cx="106045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2B94E259-9A26-4CA8-A879-9B5AAEF16CEA}"/>
              </a:ext>
            </a:extLst>
          </p:cNvPr>
          <p:cNvGraphicFramePr>
            <a:graphicFrameLocks noChangeAspect="1"/>
          </p:cNvGraphicFramePr>
          <p:nvPr/>
        </p:nvGraphicFramePr>
        <p:xfrm>
          <a:off x="1739900" y="3614739"/>
          <a:ext cx="3670300" cy="477837"/>
        </p:xfrm>
        <a:graphic>
          <a:graphicData uri="http://schemas.openxmlformats.org/presentationml/2006/ole">
            <mc:AlternateContent xmlns:mc="http://schemas.openxmlformats.org/markup-compatibility/2006">
              <mc:Choice xmlns:v="urn:schemas-microsoft-com:vml" Requires="v">
                <p:oleObj name="Equation" r:id="rId16" imgW="2108200" imgH="254000" progId="Equation.DSMT4">
                  <p:embed/>
                </p:oleObj>
              </mc:Choice>
              <mc:Fallback>
                <p:oleObj name="Equation" r:id="rId16" imgW="2108200" imgH="254000" progId="Equation.DSMT4">
                  <p:embed/>
                  <p:pic>
                    <p:nvPicPr>
                      <p:cNvPr id="11" name="Object 8">
                        <a:extLst>
                          <a:ext uri="{FF2B5EF4-FFF2-40B4-BE49-F238E27FC236}">
                            <a16:creationId xmlns:a16="http://schemas.microsoft.com/office/drawing/2014/main" id="{2B94E259-9A26-4CA8-A879-9B5AAEF16C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9900" y="3614739"/>
                        <a:ext cx="367030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9DF3C8CF-512A-489C-A157-78E69B5A747D}"/>
              </a:ext>
            </a:extLst>
          </p:cNvPr>
          <p:cNvGraphicFramePr>
            <a:graphicFrameLocks noChangeAspect="1"/>
          </p:cNvGraphicFramePr>
          <p:nvPr/>
        </p:nvGraphicFramePr>
        <p:xfrm>
          <a:off x="5473700" y="3681413"/>
          <a:ext cx="927100" cy="334962"/>
        </p:xfrm>
        <a:graphic>
          <a:graphicData uri="http://schemas.openxmlformats.org/presentationml/2006/ole">
            <mc:AlternateContent xmlns:mc="http://schemas.openxmlformats.org/markup-compatibility/2006">
              <mc:Choice xmlns:v="urn:schemas-microsoft-com:vml" Requires="v">
                <p:oleObj name="Equation" r:id="rId18" imgW="532937" imgH="177646" progId="Equation.DSMT4">
                  <p:embed/>
                </p:oleObj>
              </mc:Choice>
              <mc:Fallback>
                <p:oleObj name="Equation" r:id="rId18" imgW="532937" imgH="177646" progId="Equation.DSMT4">
                  <p:embed/>
                  <p:pic>
                    <p:nvPicPr>
                      <p:cNvPr id="12" name="Object 9">
                        <a:extLst>
                          <a:ext uri="{FF2B5EF4-FFF2-40B4-BE49-F238E27FC236}">
                            <a16:creationId xmlns:a16="http://schemas.microsoft.com/office/drawing/2014/main" id="{9DF3C8CF-512A-489C-A157-78E69B5A747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73700" y="3681413"/>
                        <a:ext cx="9271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10C7D5D9-51C3-4277-9B7E-28E06EABAD34}"/>
              </a:ext>
            </a:extLst>
          </p:cNvPr>
          <p:cNvGraphicFramePr>
            <a:graphicFrameLocks noChangeAspect="1"/>
          </p:cNvGraphicFramePr>
          <p:nvPr/>
        </p:nvGraphicFramePr>
        <p:xfrm>
          <a:off x="5781676" y="1978026"/>
          <a:ext cx="904875" cy="334963"/>
        </p:xfrm>
        <a:graphic>
          <a:graphicData uri="http://schemas.openxmlformats.org/presentationml/2006/ole">
            <mc:AlternateContent xmlns:mc="http://schemas.openxmlformats.org/markup-compatibility/2006">
              <mc:Choice xmlns:v="urn:schemas-microsoft-com:vml" Requires="v">
                <p:oleObj name="Equation" r:id="rId20" imgW="520248" imgH="177646" progId="Equation.DSMT4">
                  <p:embed/>
                </p:oleObj>
              </mc:Choice>
              <mc:Fallback>
                <p:oleObj name="Equation" r:id="rId20" imgW="520248" imgH="177646" progId="Equation.DSMT4">
                  <p:embed/>
                  <p:pic>
                    <p:nvPicPr>
                      <p:cNvPr id="13" name="Object 10">
                        <a:extLst>
                          <a:ext uri="{FF2B5EF4-FFF2-40B4-BE49-F238E27FC236}">
                            <a16:creationId xmlns:a16="http://schemas.microsoft.com/office/drawing/2014/main" id="{10C7D5D9-51C3-4277-9B7E-28E06EABAD3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81676" y="1978026"/>
                        <a:ext cx="904875"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1">
            <a:extLst>
              <a:ext uri="{FF2B5EF4-FFF2-40B4-BE49-F238E27FC236}">
                <a16:creationId xmlns:a16="http://schemas.microsoft.com/office/drawing/2014/main" id="{476C2EF1-66AA-4FDF-85B7-D9DD16F7B591}"/>
              </a:ext>
            </a:extLst>
          </p:cNvPr>
          <p:cNvGraphicFramePr>
            <a:graphicFrameLocks noChangeAspect="1"/>
          </p:cNvGraphicFramePr>
          <p:nvPr/>
        </p:nvGraphicFramePr>
        <p:xfrm>
          <a:off x="7002464" y="2522538"/>
          <a:ext cx="1106487" cy="336550"/>
        </p:xfrm>
        <a:graphic>
          <a:graphicData uri="http://schemas.openxmlformats.org/presentationml/2006/ole">
            <mc:AlternateContent xmlns:mc="http://schemas.openxmlformats.org/markup-compatibility/2006">
              <mc:Choice xmlns:v="urn:schemas-microsoft-com:vml" Requires="v">
                <p:oleObj name="Equation" r:id="rId22" imgW="634449" imgH="177646" progId="Equation.DSMT4">
                  <p:embed/>
                </p:oleObj>
              </mc:Choice>
              <mc:Fallback>
                <p:oleObj name="Equation" r:id="rId22" imgW="634449" imgH="177646" progId="Equation.DSMT4">
                  <p:embed/>
                  <p:pic>
                    <p:nvPicPr>
                      <p:cNvPr id="14" name="Object 11">
                        <a:extLst>
                          <a:ext uri="{FF2B5EF4-FFF2-40B4-BE49-F238E27FC236}">
                            <a16:creationId xmlns:a16="http://schemas.microsoft.com/office/drawing/2014/main" id="{476C2EF1-66AA-4FDF-85B7-D9DD16F7B59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02464" y="2522538"/>
                        <a:ext cx="11064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2">
            <a:extLst>
              <a:ext uri="{FF2B5EF4-FFF2-40B4-BE49-F238E27FC236}">
                <a16:creationId xmlns:a16="http://schemas.microsoft.com/office/drawing/2014/main" id="{16CBE071-6BEB-46B4-BC0C-3EFF856541EF}"/>
              </a:ext>
            </a:extLst>
          </p:cNvPr>
          <p:cNvGraphicFramePr>
            <a:graphicFrameLocks noChangeAspect="1"/>
          </p:cNvGraphicFramePr>
          <p:nvPr/>
        </p:nvGraphicFramePr>
        <p:xfrm>
          <a:off x="5445126" y="3051175"/>
          <a:ext cx="684213" cy="312738"/>
        </p:xfrm>
        <a:graphic>
          <a:graphicData uri="http://schemas.openxmlformats.org/presentationml/2006/ole">
            <mc:AlternateContent xmlns:mc="http://schemas.openxmlformats.org/markup-compatibility/2006">
              <mc:Choice xmlns:v="urn:schemas-microsoft-com:vml" Requires="v">
                <p:oleObj name="Equation" r:id="rId24" imgW="393359" imgH="164957" progId="Equation.DSMT4">
                  <p:embed/>
                </p:oleObj>
              </mc:Choice>
              <mc:Fallback>
                <p:oleObj name="Equation" r:id="rId24" imgW="393359" imgH="164957" progId="Equation.DSMT4">
                  <p:embed/>
                  <p:pic>
                    <p:nvPicPr>
                      <p:cNvPr id="15" name="Object 12">
                        <a:extLst>
                          <a:ext uri="{FF2B5EF4-FFF2-40B4-BE49-F238E27FC236}">
                            <a16:creationId xmlns:a16="http://schemas.microsoft.com/office/drawing/2014/main" id="{16CBE071-6BEB-46B4-BC0C-3EFF856541E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45126" y="3051175"/>
                        <a:ext cx="684213"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3">
            <a:extLst>
              <a:ext uri="{FF2B5EF4-FFF2-40B4-BE49-F238E27FC236}">
                <a16:creationId xmlns:a16="http://schemas.microsoft.com/office/drawing/2014/main" id="{8609DDDD-1863-4755-BA76-32B41C61F306}"/>
              </a:ext>
            </a:extLst>
          </p:cNvPr>
          <p:cNvGraphicFramePr>
            <a:graphicFrameLocks noChangeAspect="1"/>
          </p:cNvGraphicFramePr>
          <p:nvPr/>
        </p:nvGraphicFramePr>
        <p:xfrm>
          <a:off x="6483350" y="3684588"/>
          <a:ext cx="641350" cy="311150"/>
        </p:xfrm>
        <a:graphic>
          <a:graphicData uri="http://schemas.openxmlformats.org/presentationml/2006/ole">
            <mc:AlternateContent xmlns:mc="http://schemas.openxmlformats.org/markup-compatibility/2006">
              <mc:Choice xmlns:v="urn:schemas-microsoft-com:vml" Requires="v">
                <p:oleObj name="Equation" r:id="rId26" imgW="368140" imgH="165028" progId="Equation.DSMT4">
                  <p:embed/>
                </p:oleObj>
              </mc:Choice>
              <mc:Fallback>
                <p:oleObj name="Equation" r:id="rId26" imgW="368140" imgH="165028" progId="Equation.DSMT4">
                  <p:embed/>
                  <p:pic>
                    <p:nvPicPr>
                      <p:cNvPr id="16" name="Object 13">
                        <a:extLst>
                          <a:ext uri="{FF2B5EF4-FFF2-40B4-BE49-F238E27FC236}">
                            <a16:creationId xmlns:a16="http://schemas.microsoft.com/office/drawing/2014/main" id="{8609DDDD-1863-4755-BA76-32B41C61F30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83350" y="3684588"/>
                        <a:ext cx="64135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4">
            <a:extLst>
              <a:ext uri="{FF2B5EF4-FFF2-40B4-BE49-F238E27FC236}">
                <a16:creationId xmlns:a16="http://schemas.microsoft.com/office/drawing/2014/main" id="{B132ADE0-6011-4695-841C-6757A05DFBF8}"/>
              </a:ext>
            </a:extLst>
          </p:cNvPr>
          <p:cNvGraphicFramePr>
            <a:graphicFrameLocks noChangeAspect="1"/>
          </p:cNvGraphicFramePr>
          <p:nvPr/>
        </p:nvGraphicFramePr>
        <p:xfrm>
          <a:off x="1739901" y="4173539"/>
          <a:ext cx="2189163" cy="477837"/>
        </p:xfrm>
        <a:graphic>
          <a:graphicData uri="http://schemas.openxmlformats.org/presentationml/2006/ole">
            <mc:AlternateContent xmlns:mc="http://schemas.openxmlformats.org/markup-compatibility/2006">
              <mc:Choice xmlns:v="urn:schemas-microsoft-com:vml" Requires="v">
                <p:oleObj name="Equation" r:id="rId28" imgW="1256755" imgH="253890" progId="Equation.DSMT4">
                  <p:embed/>
                </p:oleObj>
              </mc:Choice>
              <mc:Fallback>
                <p:oleObj name="Equation" r:id="rId28" imgW="1256755" imgH="253890" progId="Equation.DSMT4">
                  <p:embed/>
                  <p:pic>
                    <p:nvPicPr>
                      <p:cNvPr id="17" name="Object 14">
                        <a:extLst>
                          <a:ext uri="{FF2B5EF4-FFF2-40B4-BE49-F238E27FC236}">
                            <a16:creationId xmlns:a16="http://schemas.microsoft.com/office/drawing/2014/main" id="{B132ADE0-6011-4695-841C-6757A05DFBF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39901" y="4173539"/>
                        <a:ext cx="2189163"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5">
            <a:extLst>
              <a:ext uri="{FF2B5EF4-FFF2-40B4-BE49-F238E27FC236}">
                <a16:creationId xmlns:a16="http://schemas.microsoft.com/office/drawing/2014/main" id="{666AF7D0-C94C-4D3E-8F6F-93B6FF6E354F}"/>
              </a:ext>
            </a:extLst>
          </p:cNvPr>
          <p:cNvGraphicFramePr>
            <a:graphicFrameLocks noChangeAspect="1"/>
          </p:cNvGraphicFramePr>
          <p:nvPr/>
        </p:nvGraphicFramePr>
        <p:xfrm>
          <a:off x="5354639" y="3962400"/>
          <a:ext cx="2744787" cy="863600"/>
        </p:xfrm>
        <a:graphic>
          <a:graphicData uri="http://schemas.openxmlformats.org/presentationml/2006/ole">
            <mc:AlternateContent xmlns:mc="http://schemas.openxmlformats.org/markup-compatibility/2006">
              <mc:Choice xmlns:v="urn:schemas-microsoft-com:vml" Requires="v">
                <p:oleObj name="Equation" r:id="rId30" imgW="1129810" imgH="355446" progId="Equation.DSMT4">
                  <p:embed/>
                </p:oleObj>
              </mc:Choice>
              <mc:Fallback>
                <p:oleObj name="Equation" r:id="rId30" imgW="1129810" imgH="355446" progId="Equation.DSMT4">
                  <p:embed/>
                  <p:pic>
                    <p:nvPicPr>
                      <p:cNvPr id="18" name="Object 15">
                        <a:extLst>
                          <a:ext uri="{FF2B5EF4-FFF2-40B4-BE49-F238E27FC236}">
                            <a16:creationId xmlns:a16="http://schemas.microsoft.com/office/drawing/2014/main" id="{666AF7D0-C94C-4D3E-8F6F-93B6FF6E354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54639" y="3962400"/>
                        <a:ext cx="27447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6">
            <a:extLst>
              <a:ext uri="{FF2B5EF4-FFF2-40B4-BE49-F238E27FC236}">
                <a16:creationId xmlns:a16="http://schemas.microsoft.com/office/drawing/2014/main" id="{73C95F39-03C4-477B-A5AD-A17A110EB0A4}"/>
              </a:ext>
            </a:extLst>
          </p:cNvPr>
          <p:cNvGraphicFramePr>
            <a:graphicFrameLocks noChangeAspect="1"/>
          </p:cNvGraphicFramePr>
          <p:nvPr/>
        </p:nvGraphicFramePr>
        <p:xfrm>
          <a:off x="4725988" y="4875214"/>
          <a:ext cx="1181100" cy="471487"/>
        </p:xfrm>
        <a:graphic>
          <a:graphicData uri="http://schemas.openxmlformats.org/presentationml/2006/ole">
            <mc:AlternateContent xmlns:mc="http://schemas.openxmlformats.org/markup-compatibility/2006">
              <mc:Choice xmlns:v="urn:schemas-microsoft-com:vml" Requires="v">
                <p:oleObj name="Equation" r:id="rId32" imgW="444114" imgH="177646" progId="Equation.DSMT4">
                  <p:embed/>
                </p:oleObj>
              </mc:Choice>
              <mc:Fallback>
                <p:oleObj name="Equation" r:id="rId32" imgW="444114" imgH="177646" progId="Equation.DSMT4">
                  <p:embed/>
                  <p:pic>
                    <p:nvPicPr>
                      <p:cNvPr id="19" name="Object 16">
                        <a:extLst>
                          <a:ext uri="{FF2B5EF4-FFF2-40B4-BE49-F238E27FC236}">
                            <a16:creationId xmlns:a16="http://schemas.microsoft.com/office/drawing/2014/main" id="{73C95F39-03C4-477B-A5AD-A17A110EB0A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25988" y="4875214"/>
                        <a:ext cx="11811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7">
            <a:extLst>
              <a:ext uri="{FF2B5EF4-FFF2-40B4-BE49-F238E27FC236}">
                <a16:creationId xmlns:a16="http://schemas.microsoft.com/office/drawing/2014/main" id="{789137B7-B1F8-415A-A769-59D58280DD97}"/>
              </a:ext>
            </a:extLst>
          </p:cNvPr>
          <p:cNvGraphicFramePr>
            <a:graphicFrameLocks noChangeAspect="1"/>
          </p:cNvGraphicFramePr>
          <p:nvPr/>
        </p:nvGraphicFramePr>
        <p:xfrm>
          <a:off x="5949951" y="4781550"/>
          <a:ext cx="1235075" cy="655638"/>
        </p:xfrm>
        <a:graphic>
          <a:graphicData uri="http://schemas.openxmlformats.org/presentationml/2006/ole">
            <mc:AlternateContent xmlns:mc="http://schemas.openxmlformats.org/markup-compatibility/2006">
              <mc:Choice xmlns:v="urn:schemas-microsoft-com:vml" Requires="v">
                <p:oleObj name="Equation" r:id="rId34" imgW="406048" imgH="215713" progId="Equation.DSMT4">
                  <p:embed/>
                </p:oleObj>
              </mc:Choice>
              <mc:Fallback>
                <p:oleObj name="Equation" r:id="rId34" imgW="406048" imgH="215713" progId="Equation.DSMT4">
                  <p:embed/>
                  <p:pic>
                    <p:nvPicPr>
                      <p:cNvPr id="20" name="Object 17">
                        <a:extLst>
                          <a:ext uri="{FF2B5EF4-FFF2-40B4-BE49-F238E27FC236}">
                            <a16:creationId xmlns:a16="http://schemas.microsoft.com/office/drawing/2014/main" id="{789137B7-B1F8-415A-A769-59D58280DD9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949951" y="4781550"/>
                        <a:ext cx="1235075"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8">
            <a:extLst>
              <a:ext uri="{FF2B5EF4-FFF2-40B4-BE49-F238E27FC236}">
                <a16:creationId xmlns:a16="http://schemas.microsoft.com/office/drawing/2014/main" id="{02FD0182-E94D-46FC-BC1C-333BC1CDB191}"/>
              </a:ext>
            </a:extLst>
          </p:cNvPr>
          <p:cNvGraphicFramePr>
            <a:graphicFrameLocks noChangeAspect="1"/>
          </p:cNvGraphicFramePr>
          <p:nvPr/>
        </p:nvGraphicFramePr>
        <p:xfrm>
          <a:off x="5581651" y="5565776"/>
          <a:ext cx="4175125" cy="714375"/>
        </p:xfrm>
        <a:graphic>
          <a:graphicData uri="http://schemas.openxmlformats.org/presentationml/2006/ole">
            <mc:AlternateContent xmlns:mc="http://schemas.openxmlformats.org/markup-compatibility/2006">
              <mc:Choice xmlns:v="urn:schemas-microsoft-com:vml" Requires="v">
                <p:oleObj name="Equation" r:id="rId36" imgW="1040948" imgH="177723" progId="Equation.DSMT4">
                  <p:embed/>
                </p:oleObj>
              </mc:Choice>
              <mc:Fallback>
                <p:oleObj name="Equation" r:id="rId36" imgW="1040948" imgH="177723" progId="Equation.DSMT4">
                  <p:embed/>
                  <p:pic>
                    <p:nvPicPr>
                      <p:cNvPr id="21" name="Object 18">
                        <a:extLst>
                          <a:ext uri="{FF2B5EF4-FFF2-40B4-BE49-F238E27FC236}">
                            <a16:creationId xmlns:a16="http://schemas.microsoft.com/office/drawing/2014/main" id="{02FD0182-E94D-46FC-BC1C-333BC1CDB19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581651" y="5565776"/>
                        <a:ext cx="41751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9">
            <a:extLst>
              <a:ext uri="{FF2B5EF4-FFF2-40B4-BE49-F238E27FC236}">
                <a16:creationId xmlns:a16="http://schemas.microsoft.com/office/drawing/2014/main" id="{4AD390F5-9523-430E-B021-C11A4F66A97F}"/>
              </a:ext>
            </a:extLst>
          </p:cNvPr>
          <p:cNvGraphicFramePr>
            <a:graphicFrameLocks noChangeAspect="1"/>
          </p:cNvGraphicFramePr>
          <p:nvPr/>
        </p:nvGraphicFramePr>
        <p:xfrm>
          <a:off x="3333751" y="5600700"/>
          <a:ext cx="2238375" cy="693738"/>
        </p:xfrm>
        <a:graphic>
          <a:graphicData uri="http://schemas.openxmlformats.org/presentationml/2006/ole">
            <mc:AlternateContent xmlns:mc="http://schemas.openxmlformats.org/markup-compatibility/2006">
              <mc:Choice xmlns:v="urn:schemas-microsoft-com:vml" Requires="v">
                <p:oleObj name="Equation" r:id="rId38" imgW="736600" imgH="228600" progId="Equation.DSMT4">
                  <p:embed/>
                </p:oleObj>
              </mc:Choice>
              <mc:Fallback>
                <p:oleObj name="Equation" r:id="rId38" imgW="736600" imgH="228600" progId="Equation.DSMT4">
                  <p:embed/>
                  <p:pic>
                    <p:nvPicPr>
                      <p:cNvPr id="22" name="Object 19">
                        <a:extLst>
                          <a:ext uri="{FF2B5EF4-FFF2-40B4-BE49-F238E27FC236}">
                            <a16:creationId xmlns:a16="http://schemas.microsoft.com/office/drawing/2014/main" id="{4AD390F5-9523-430E-B021-C11A4F66A97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33751" y="5600700"/>
                        <a:ext cx="2238375" cy="69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57" name="Text Box 5">
            <a:extLst>
              <a:ext uri="{FF2B5EF4-FFF2-40B4-BE49-F238E27FC236}">
                <a16:creationId xmlns:a16="http://schemas.microsoft.com/office/drawing/2014/main" id="{212C6749-ED2A-441C-8677-F8E2F49CB43F}"/>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dirty="0">
                <a:latin typeface="Arial" panose="020B0604020202020204" pitchFamily="34" charset="0"/>
              </a:rPr>
              <a:t>© Copyright all rights reserved to Homework depot: </a:t>
            </a:r>
            <a:r>
              <a:rPr lang="en-US" altLang="en-US" sz="1000" dirty="0">
                <a:latin typeface="Arial" panose="020B0604020202020204" pitchFamily="34" charset="0"/>
                <a:hlinkClick r:id="rId40"/>
              </a:rPr>
              <a:t>www.BCMath.ca</a:t>
            </a:r>
            <a:r>
              <a:rPr lang="en-US" altLang="en-US" sz="1000" dirty="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linds(horizontal)">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71F7DBC-994D-4FCB-AD23-6E0196212DEB}"/>
              </a:ext>
            </a:extLst>
          </p:cNvPr>
          <p:cNvSpPr>
            <a:spLocks noGrp="1"/>
          </p:cNvSpPr>
          <p:nvPr>
            <p:ph type="title"/>
          </p:nvPr>
        </p:nvSpPr>
        <p:spPr/>
        <p:txBody>
          <a:bodyPr/>
          <a:lstStyle/>
          <a:p>
            <a:pPr eaLnBrk="1" fontAlgn="auto" hangingPunct="1">
              <a:spcAft>
                <a:spcPts val="0"/>
              </a:spcAft>
              <a:defRPr/>
            </a:pPr>
            <a:endParaRPr lang="en-CA" dirty="0"/>
          </a:p>
        </p:txBody>
      </p:sp>
      <p:graphicFrame>
        <p:nvGraphicFramePr>
          <p:cNvPr id="4" name="Content Placeholder 3">
            <a:extLst>
              <a:ext uri="{FF2B5EF4-FFF2-40B4-BE49-F238E27FC236}">
                <a16:creationId xmlns:a16="http://schemas.microsoft.com/office/drawing/2014/main" id="{4E926956-C13D-437C-80FF-FE767B12A439}"/>
              </a:ext>
            </a:extLst>
          </p:cNvPr>
          <p:cNvGraphicFramePr>
            <a:graphicFrameLocks noGrp="1"/>
          </p:cNvGraphicFramePr>
          <p:nvPr>
            <p:ph idx="1"/>
            <p:extLst>
              <p:ext uri="{D42A27DB-BD31-4B8C-83A1-F6EECF244321}">
                <p14:modId xmlns:p14="http://schemas.microsoft.com/office/powerpoint/2010/main" val="2349040572"/>
              </p:ext>
            </p:extLst>
          </p:nvPr>
        </p:nvGraphicFramePr>
        <p:xfrm>
          <a:off x="191344" y="116632"/>
          <a:ext cx="11305257" cy="6336704"/>
        </p:xfrm>
        <a:graphic>
          <a:graphicData uri="http://schemas.openxmlformats.org/drawingml/2006/table">
            <a:tbl>
              <a:tblPr/>
              <a:tblGrid>
                <a:gridCol w="2489231">
                  <a:extLst>
                    <a:ext uri="{9D8B030D-6E8A-4147-A177-3AD203B41FA5}">
                      <a16:colId xmlns:a16="http://schemas.microsoft.com/office/drawing/2014/main" val="20000"/>
                    </a:ext>
                  </a:extLst>
                </a:gridCol>
                <a:gridCol w="777885">
                  <a:extLst>
                    <a:ext uri="{9D8B030D-6E8A-4147-A177-3AD203B41FA5}">
                      <a16:colId xmlns:a16="http://schemas.microsoft.com/office/drawing/2014/main" val="20001"/>
                    </a:ext>
                  </a:extLst>
                </a:gridCol>
                <a:gridCol w="933462">
                  <a:extLst>
                    <a:ext uri="{9D8B030D-6E8A-4147-A177-3AD203B41FA5}">
                      <a16:colId xmlns:a16="http://schemas.microsoft.com/office/drawing/2014/main" val="20002"/>
                    </a:ext>
                  </a:extLst>
                </a:gridCol>
                <a:gridCol w="985320">
                  <a:extLst>
                    <a:ext uri="{9D8B030D-6E8A-4147-A177-3AD203B41FA5}">
                      <a16:colId xmlns:a16="http://schemas.microsoft.com/office/drawing/2014/main" val="20003"/>
                    </a:ext>
                  </a:extLst>
                </a:gridCol>
                <a:gridCol w="1270545">
                  <a:extLst>
                    <a:ext uri="{9D8B030D-6E8A-4147-A177-3AD203B41FA5}">
                      <a16:colId xmlns:a16="http://schemas.microsoft.com/office/drawing/2014/main" val="20004"/>
                    </a:ext>
                  </a:extLst>
                </a:gridCol>
                <a:gridCol w="1080395">
                  <a:extLst>
                    <a:ext uri="{9D8B030D-6E8A-4147-A177-3AD203B41FA5}">
                      <a16:colId xmlns:a16="http://schemas.microsoft.com/office/drawing/2014/main" val="20005"/>
                    </a:ext>
                  </a:extLst>
                </a:gridCol>
                <a:gridCol w="1255420">
                  <a:extLst>
                    <a:ext uri="{9D8B030D-6E8A-4147-A177-3AD203B41FA5}">
                      <a16:colId xmlns:a16="http://schemas.microsoft.com/office/drawing/2014/main" val="20006"/>
                    </a:ext>
                  </a:extLst>
                </a:gridCol>
                <a:gridCol w="1257580">
                  <a:extLst>
                    <a:ext uri="{9D8B030D-6E8A-4147-A177-3AD203B41FA5}">
                      <a16:colId xmlns:a16="http://schemas.microsoft.com/office/drawing/2014/main" val="20007"/>
                    </a:ext>
                  </a:extLst>
                </a:gridCol>
                <a:gridCol w="1255419">
                  <a:extLst>
                    <a:ext uri="{9D8B030D-6E8A-4147-A177-3AD203B41FA5}">
                      <a16:colId xmlns:a16="http://schemas.microsoft.com/office/drawing/2014/main" val="20008"/>
                    </a:ext>
                  </a:extLst>
                </a:gridCol>
              </a:tblGrid>
              <a:tr h="608632">
                <a:tc gridSpan="9">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1"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Loss of light (percent) in one metre of seawater*</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73030" marB="73030" anchor="ctr" horzOverflow="overflow">
                    <a:lnL>
                      <a:noFill/>
                    </a:lnL>
                    <a:lnR>
                      <a:noFill/>
                    </a:lnR>
                    <a:lnT>
                      <a:noFill/>
                    </a:lnT>
                    <a:lnB>
                      <a:noFill/>
                    </a:lnB>
                    <a:lnTlToBr>
                      <a:noFill/>
                    </a:lnTlToBr>
                    <a:lnBlToTr>
                      <a:noFill/>
                    </a:lnBlToTr>
                    <a:solidFill>
                      <a:srgbClr val="33669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354393">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gridSpan="2">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  violet</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hMerge="1">
                  <a:txBody>
                    <a:bodyPr/>
                    <a:lstStyle/>
                    <a:p>
                      <a:endParaRPr lang="en-CA"/>
                    </a:p>
                  </a:txBody>
                  <a:tcPr/>
                </a:tc>
                <a:tc gridSpan="3">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  blue-green</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hMerge="1">
                  <a:txBody>
                    <a:bodyPr/>
                    <a:lstStyle/>
                    <a:p>
                      <a:endParaRPr lang="en-CA"/>
                    </a:p>
                  </a:txBody>
                  <a:tcPr/>
                </a:tc>
                <a:tc hMerge="1">
                  <a:txBody>
                    <a:bodyPr/>
                    <a:lstStyle/>
                    <a:p>
                      <a:endParaRPr lang="en-CA"/>
                    </a:p>
                  </a:txBody>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yellow</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orange</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red</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extLst>
                  <a:ext uri="{0D108BD9-81ED-4DB2-BD59-A6C34878D82A}">
                    <a16:rowId xmlns:a16="http://schemas.microsoft.com/office/drawing/2014/main" val="10001"/>
                  </a:ext>
                </a:extLst>
              </a:tr>
              <a:tr h="1144073">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wavelength (micrometre)</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0.58</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0.64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0.70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1423351">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oceanic water, most transparent</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extLst>
                  <a:ext uri="{0D108BD9-81ED-4DB2-BD59-A6C34878D82A}">
                    <a16:rowId xmlns:a16="http://schemas.microsoft.com/office/drawing/2014/main" val="10003"/>
                  </a:ext>
                </a:extLst>
              </a:tr>
              <a:tr h="1423351">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oceanic water, least transparent</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885983">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coastal water, average</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63%</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extLst>
                  <a:ext uri="{0D108BD9-81ED-4DB2-BD59-A6C34878D82A}">
                    <a16:rowId xmlns:a16="http://schemas.microsoft.com/office/drawing/2014/main" val="10005"/>
                  </a:ext>
                </a:extLst>
              </a:tr>
              <a:tr h="496921">
                <a:tc gridSpan="9">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*According to </a:t>
                      </a:r>
                      <a:r>
                        <a:rPr kumimoji="0" lang="en-CA" altLang="en-US" sz="15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Jerlov</a:t>
                      </a: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73030" marB="73030" anchor="ctr" horzOverflow="overflow">
                    <a:lnL>
                      <a:noFill/>
                    </a:lnL>
                    <a:lnR>
                      <a:noFill/>
                    </a:lnR>
                    <a:lnT>
                      <a:noFill/>
                    </a:lnT>
                    <a:lnB>
                      <a:noFill/>
                    </a:lnB>
                    <a:lnTlToBr>
                      <a:noFill/>
                    </a:lnTlToBr>
                    <a:lnBlToTr>
                      <a:noFill/>
                    </a:lnBlToTr>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6"/>
                  </a:ext>
                </a:extLst>
              </a:tr>
            </a:tbl>
          </a:graphicData>
        </a:graphic>
      </p:graphicFrame>
      <p:sp>
        <p:nvSpPr>
          <p:cNvPr id="42032" name="Rectangle 1">
            <a:extLst>
              <a:ext uri="{FF2B5EF4-FFF2-40B4-BE49-F238E27FC236}">
                <a16:creationId xmlns:a16="http://schemas.microsoft.com/office/drawing/2014/main" id="{6211BA4B-F093-4E20-9000-C6A06EDF874F}"/>
              </a:ext>
            </a:extLst>
          </p:cNvPr>
          <p:cNvSpPr>
            <a:spLocks noChangeArrowheads="1"/>
          </p:cNvSpPr>
          <p:nvPr/>
        </p:nvSpPr>
        <p:spPr bwMode="auto">
          <a:xfrm>
            <a:off x="1524001" y="6231895"/>
            <a:ext cx="6407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en-CA" altLang="en-US" sz="1100">
                <a:ea typeface="Calibri" panose="020F0502020204030204" pitchFamily="34" charset="0"/>
                <a:cs typeface="Times New Roman" panose="02020603050405020304" pitchFamily="18" charset="0"/>
              </a:rPr>
              <a:t>http://original.britannica.com/eb/article-9116162/Loss-of-light-percent-in-one-metre-of-seawater</a:t>
            </a:r>
            <a:endParaRPr lang="en-CA" altLang="en-US" sz="1800">
              <a:ea typeface="Calibri" panose="020F0502020204030204" pitchFamily="34" charset="0"/>
              <a:cs typeface="Times New Roman" panose="02020603050405020304" pitchFamily="18" charset="0"/>
            </a:endParaRPr>
          </a:p>
        </p:txBody>
      </p:sp>
      <p:sp>
        <p:nvSpPr>
          <p:cNvPr id="42033" name="Text Box 5">
            <a:extLst>
              <a:ext uri="{FF2B5EF4-FFF2-40B4-BE49-F238E27FC236}">
                <a16:creationId xmlns:a16="http://schemas.microsoft.com/office/drawing/2014/main" id="{45770996-CF93-46B0-A5DA-3F34836B59D3}"/>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365A-7BF3-4FCA-BA7E-4BD9FAB72815}"/>
              </a:ext>
            </a:extLst>
          </p:cNvPr>
          <p:cNvSpPr>
            <a:spLocks noGrp="1"/>
          </p:cNvSpPr>
          <p:nvPr>
            <p:ph type="title"/>
          </p:nvPr>
        </p:nvSpPr>
        <p:spPr>
          <a:xfrm>
            <a:off x="191344" y="274638"/>
            <a:ext cx="9814671" cy="418058"/>
          </a:xfrm>
        </p:spPr>
        <p:txBody>
          <a:bodyPr>
            <a:normAutofit fontScale="90000"/>
          </a:bodyPr>
          <a:lstStyle/>
          <a:p>
            <a:pPr eaLnBrk="1" fontAlgn="auto" hangingPunct="1">
              <a:spcAft>
                <a:spcPts val="0"/>
              </a:spcAft>
              <a:defRPr/>
            </a:pPr>
            <a:r>
              <a:rPr lang="en-CA" dirty="0"/>
              <a:t>V) Sound Intensity</a:t>
            </a:r>
          </a:p>
        </p:txBody>
      </p:sp>
      <p:sp>
        <p:nvSpPr>
          <p:cNvPr id="3" name="Content Placeholder 2">
            <a:extLst>
              <a:ext uri="{FF2B5EF4-FFF2-40B4-BE49-F238E27FC236}">
                <a16:creationId xmlns:a16="http://schemas.microsoft.com/office/drawing/2014/main" id="{749D6B1E-9F06-4831-AB12-F98EDE4C9D0E}"/>
              </a:ext>
            </a:extLst>
          </p:cNvPr>
          <p:cNvSpPr>
            <a:spLocks noGrp="1"/>
          </p:cNvSpPr>
          <p:nvPr>
            <p:ph sz="quarter" idx="1"/>
          </p:nvPr>
        </p:nvSpPr>
        <p:spPr>
          <a:xfrm>
            <a:off x="335360" y="764704"/>
            <a:ext cx="11305256" cy="1292225"/>
          </a:xfrm>
        </p:spPr>
        <p:txBody>
          <a:bodyPr/>
          <a:lstStyle/>
          <a:p>
            <a:pPr eaLnBrk="1" hangingPunct="1"/>
            <a:r>
              <a:rPr lang="en-CA" altLang="en-US" sz="2200" dirty="0"/>
              <a:t>Sound intensity is measured in decibels (dB), so “A” and “L” are measured in change in decibels</a:t>
            </a:r>
          </a:p>
          <a:p>
            <a:pPr eaLnBrk="1" hangingPunct="1"/>
            <a:r>
              <a:rPr lang="en-CA" altLang="en-US" sz="2200" dirty="0"/>
              <a:t>For every increase in 10 dB is an increase of 10 times in loudness (N=10)</a:t>
            </a:r>
          </a:p>
        </p:txBody>
      </p:sp>
      <p:graphicFrame>
        <p:nvGraphicFramePr>
          <p:cNvPr id="4" name="Object 2">
            <a:extLst>
              <a:ext uri="{FF2B5EF4-FFF2-40B4-BE49-F238E27FC236}">
                <a16:creationId xmlns:a16="http://schemas.microsoft.com/office/drawing/2014/main" id="{028CEE67-F442-4E96-B8FF-80559260AEC3}"/>
              </a:ext>
            </a:extLst>
          </p:cNvPr>
          <p:cNvGraphicFramePr>
            <a:graphicFrameLocks noChangeAspect="1"/>
          </p:cNvGraphicFramePr>
          <p:nvPr>
            <p:extLst>
              <p:ext uri="{D42A27DB-BD31-4B8C-83A1-F6EECF244321}">
                <p14:modId xmlns:p14="http://schemas.microsoft.com/office/powerpoint/2010/main" val="4203604067"/>
              </p:ext>
            </p:extLst>
          </p:nvPr>
        </p:nvGraphicFramePr>
        <p:xfrm>
          <a:off x="3935761" y="2060848"/>
          <a:ext cx="3351213" cy="944562"/>
        </p:xfrm>
        <a:graphic>
          <a:graphicData uri="http://schemas.openxmlformats.org/presentationml/2006/ole">
            <mc:AlternateContent xmlns:mc="http://schemas.openxmlformats.org/markup-compatibility/2006">
              <mc:Choice xmlns:v="urn:schemas-microsoft-com:vml" Requires="v">
                <p:oleObj name="Equation" r:id="rId4" imgW="1079280" imgH="304560" progId="Equation.DSMT4">
                  <p:embed/>
                </p:oleObj>
              </mc:Choice>
              <mc:Fallback>
                <p:oleObj name="Equation" r:id="rId4" imgW="1079280" imgH="304560" progId="Equation.DSMT4">
                  <p:embed/>
                  <p:pic>
                    <p:nvPicPr>
                      <p:cNvPr id="4" name="Object 2">
                        <a:extLst>
                          <a:ext uri="{FF2B5EF4-FFF2-40B4-BE49-F238E27FC236}">
                            <a16:creationId xmlns:a16="http://schemas.microsoft.com/office/drawing/2014/main" id="{028CEE67-F442-4E96-B8FF-80559260AEC3}"/>
                          </a:ext>
                        </a:extLst>
                      </p:cNvPr>
                      <p:cNvPicPr>
                        <a:picLocks noChangeAspect="1" noChangeArrowheads="1"/>
                      </p:cNvPicPr>
                      <p:nvPr/>
                    </p:nvPicPr>
                    <p:blipFill>
                      <a:blip r:embed="rId5"/>
                      <a:srcRect/>
                      <a:stretch>
                        <a:fillRect/>
                      </a:stretch>
                    </p:blipFill>
                    <p:spPr bwMode="auto">
                      <a:xfrm>
                        <a:off x="3935761" y="2060848"/>
                        <a:ext cx="3351213" cy="944562"/>
                      </a:xfrm>
                      <a:prstGeom prst="rect">
                        <a:avLst/>
                      </a:prstGeom>
                      <a:noFill/>
                      <a:ln w="19050">
                        <a:solidFill>
                          <a:srgbClr val="FF0000"/>
                        </a:solidFill>
                        <a:miter lim="800000"/>
                        <a:headEnd/>
                        <a:tailEnd/>
                      </a:ln>
                      <a:effectLst/>
                    </p:spPr>
                  </p:pic>
                </p:oleObj>
              </mc:Fallback>
            </mc:AlternateContent>
          </a:graphicData>
        </a:graphic>
      </p:graphicFrame>
      <p:sp>
        <p:nvSpPr>
          <p:cNvPr id="5" name="TextBox 4">
            <a:extLst>
              <a:ext uri="{FF2B5EF4-FFF2-40B4-BE49-F238E27FC236}">
                <a16:creationId xmlns:a16="http://schemas.microsoft.com/office/drawing/2014/main" id="{D02EB57F-92A8-4BEC-A7DE-10E2F50EE311}"/>
              </a:ext>
            </a:extLst>
          </p:cNvPr>
          <p:cNvSpPr txBox="1">
            <a:spLocks noChangeArrowheads="1"/>
          </p:cNvSpPr>
          <p:nvPr/>
        </p:nvSpPr>
        <p:spPr bwMode="auto">
          <a:xfrm>
            <a:off x="7968209" y="2132857"/>
            <a:ext cx="260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Change in dB</a:t>
            </a:r>
          </a:p>
        </p:txBody>
      </p:sp>
      <p:sp>
        <p:nvSpPr>
          <p:cNvPr id="6" name="TextBox 5">
            <a:extLst>
              <a:ext uri="{FF2B5EF4-FFF2-40B4-BE49-F238E27FC236}">
                <a16:creationId xmlns:a16="http://schemas.microsoft.com/office/drawing/2014/main" id="{C3E7EE10-66EF-4798-ADD2-AD647FE3B43F}"/>
              </a:ext>
            </a:extLst>
          </p:cNvPr>
          <p:cNvSpPr txBox="1">
            <a:spLocks noChangeArrowheads="1"/>
          </p:cNvSpPr>
          <p:nvPr/>
        </p:nvSpPr>
        <p:spPr bwMode="auto">
          <a:xfrm>
            <a:off x="6111875" y="3168650"/>
            <a:ext cx="2065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Smaller Intensity</a:t>
            </a:r>
          </a:p>
        </p:txBody>
      </p:sp>
      <p:sp>
        <p:nvSpPr>
          <p:cNvPr id="7" name="TextBox 6">
            <a:extLst>
              <a:ext uri="{FF2B5EF4-FFF2-40B4-BE49-F238E27FC236}">
                <a16:creationId xmlns:a16="http://schemas.microsoft.com/office/drawing/2014/main" id="{BAA7E16A-1389-479A-842B-92AA7EC7904A}"/>
              </a:ext>
            </a:extLst>
          </p:cNvPr>
          <p:cNvSpPr txBox="1">
            <a:spLocks noChangeArrowheads="1"/>
          </p:cNvSpPr>
          <p:nvPr/>
        </p:nvSpPr>
        <p:spPr bwMode="auto">
          <a:xfrm>
            <a:off x="1919537" y="2276873"/>
            <a:ext cx="115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Greater </a:t>
            </a:r>
            <a:br>
              <a:rPr lang="en-CA" altLang="en-US" sz="1800"/>
            </a:br>
            <a:r>
              <a:rPr lang="en-CA" altLang="en-US" sz="1800"/>
              <a:t>Intensity</a:t>
            </a:r>
          </a:p>
        </p:txBody>
      </p:sp>
      <p:cxnSp>
        <p:nvCxnSpPr>
          <p:cNvPr id="8" name="Straight Arrow Connector 7">
            <a:extLst>
              <a:ext uri="{FF2B5EF4-FFF2-40B4-BE49-F238E27FC236}">
                <a16:creationId xmlns:a16="http://schemas.microsoft.com/office/drawing/2014/main" id="{615118B3-C5FA-4F01-BE2B-0E94509137FA}"/>
              </a:ext>
            </a:extLst>
          </p:cNvPr>
          <p:cNvCxnSpPr>
            <a:stCxn id="7" idx="3"/>
          </p:cNvCxnSpPr>
          <p:nvPr/>
        </p:nvCxnSpPr>
        <p:spPr>
          <a:xfrm flipV="1">
            <a:off x="3078412" y="2597548"/>
            <a:ext cx="974725" cy="31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DB77942-D2F8-486E-888F-DCF248975EB1}"/>
              </a:ext>
            </a:extLst>
          </p:cNvPr>
          <p:cNvCxnSpPr>
            <a:cxnSpLocks/>
          </p:cNvCxnSpPr>
          <p:nvPr/>
        </p:nvCxnSpPr>
        <p:spPr>
          <a:xfrm rot="10800000" flipV="1">
            <a:off x="7085558" y="2265363"/>
            <a:ext cx="882650" cy="131762"/>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8BB64A-7346-40CC-84A2-879F3FD60AEB}"/>
              </a:ext>
            </a:extLst>
          </p:cNvPr>
          <p:cNvCxnSpPr>
            <a:stCxn id="6" idx="1"/>
          </p:cNvCxnSpPr>
          <p:nvPr/>
        </p:nvCxnSpPr>
        <p:spPr>
          <a:xfrm rot="10800000">
            <a:off x="5307013" y="2932114"/>
            <a:ext cx="804862" cy="420687"/>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1" name="Object 3">
            <a:extLst>
              <a:ext uri="{FF2B5EF4-FFF2-40B4-BE49-F238E27FC236}">
                <a16:creationId xmlns:a16="http://schemas.microsoft.com/office/drawing/2014/main" id="{23D617FF-53F2-4E1A-A85D-E604A8900AFB}"/>
              </a:ext>
            </a:extLst>
          </p:cNvPr>
          <p:cNvGraphicFramePr>
            <a:graphicFrameLocks noChangeAspect="1"/>
          </p:cNvGraphicFramePr>
          <p:nvPr>
            <p:extLst>
              <p:ext uri="{D42A27DB-BD31-4B8C-83A1-F6EECF244321}">
                <p14:modId xmlns:p14="http://schemas.microsoft.com/office/powerpoint/2010/main" val="529257485"/>
              </p:ext>
            </p:extLst>
          </p:nvPr>
        </p:nvGraphicFramePr>
        <p:xfrm>
          <a:off x="6312025" y="2132856"/>
          <a:ext cx="720080" cy="554012"/>
        </p:xfrm>
        <a:graphic>
          <a:graphicData uri="http://schemas.openxmlformats.org/presentationml/2006/ole">
            <mc:AlternateContent xmlns:mc="http://schemas.openxmlformats.org/markup-compatibility/2006">
              <mc:Choice xmlns:v="urn:schemas-microsoft-com:vml" Requires="v">
                <p:oleObj name="Equation" r:id="rId6" imgW="444240" imgH="342720" progId="Equation.DSMT4">
                  <p:embed/>
                </p:oleObj>
              </mc:Choice>
              <mc:Fallback>
                <p:oleObj name="Equation" r:id="rId6" imgW="444240" imgH="342720" progId="Equation.DSMT4">
                  <p:embed/>
                  <p:pic>
                    <p:nvPicPr>
                      <p:cNvPr id="11" name="Object 3">
                        <a:extLst>
                          <a:ext uri="{FF2B5EF4-FFF2-40B4-BE49-F238E27FC236}">
                            <a16:creationId xmlns:a16="http://schemas.microsoft.com/office/drawing/2014/main" id="{23D617FF-53F2-4E1A-A85D-E604A8900AFB}"/>
                          </a:ext>
                        </a:extLst>
                      </p:cNvPr>
                      <p:cNvPicPr>
                        <a:picLocks noChangeAspect="1" noChangeArrowheads="1"/>
                      </p:cNvPicPr>
                      <p:nvPr/>
                    </p:nvPicPr>
                    <p:blipFill>
                      <a:blip r:embed="rId7"/>
                      <a:srcRect/>
                      <a:stretch>
                        <a:fillRect/>
                      </a:stretch>
                    </p:blipFill>
                    <p:spPr bwMode="auto">
                      <a:xfrm>
                        <a:off x="6312025" y="2132856"/>
                        <a:ext cx="720080" cy="554012"/>
                      </a:xfrm>
                      <a:prstGeom prst="rect">
                        <a:avLst/>
                      </a:prstGeom>
                      <a:noFill/>
                      <a:ln>
                        <a:noFill/>
                      </a:ln>
                      <a:effectLst/>
                    </p:spPr>
                  </p:pic>
                </p:oleObj>
              </mc:Fallback>
            </mc:AlternateContent>
          </a:graphicData>
        </a:graphic>
      </p:graphicFrame>
      <p:pic>
        <p:nvPicPr>
          <p:cNvPr id="111" name="Picture 110" descr="scales.png">
            <a:extLst>
              <a:ext uri="{FF2B5EF4-FFF2-40B4-BE49-F238E27FC236}">
                <a16:creationId xmlns:a16="http://schemas.microsoft.com/office/drawing/2014/main" id="{DB5EE8A5-9D33-4738-B7AF-2CDD9296B45A}"/>
              </a:ext>
            </a:extLst>
          </p:cNvPr>
          <p:cNvPicPr>
            <a:picLocks noChangeAspect="1"/>
          </p:cNvPicPr>
          <p:nvPr/>
        </p:nvPicPr>
        <p:blipFill>
          <a:blip r:embed="rId8">
            <a:extLst>
              <a:ext uri="{28A0092B-C50C-407E-A947-70E740481C1C}">
                <a14:useLocalDpi xmlns:a14="http://schemas.microsoft.com/office/drawing/2010/main" val="0"/>
              </a:ext>
            </a:extLst>
          </a:blip>
          <a:srcRect t="22232" b="53165"/>
          <a:stretch>
            <a:fillRect/>
          </a:stretch>
        </p:blipFill>
        <p:spPr bwMode="auto">
          <a:xfrm>
            <a:off x="712739" y="4768851"/>
            <a:ext cx="84534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111">
            <a:extLst>
              <a:ext uri="{FF2B5EF4-FFF2-40B4-BE49-F238E27FC236}">
                <a16:creationId xmlns:a16="http://schemas.microsoft.com/office/drawing/2014/main" id="{E2C3C2BE-B666-4DBB-87BC-978121DAEBC7}"/>
              </a:ext>
            </a:extLst>
          </p:cNvPr>
          <p:cNvSpPr txBox="1">
            <a:spLocks noChangeArrowheads="1"/>
          </p:cNvSpPr>
          <p:nvPr/>
        </p:nvSpPr>
        <p:spPr bwMode="auto">
          <a:xfrm>
            <a:off x="3395613" y="3752850"/>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The Decibel Scale (dB)</a:t>
            </a:r>
          </a:p>
        </p:txBody>
      </p:sp>
      <p:sp>
        <p:nvSpPr>
          <p:cNvPr id="113" name="TextBox 112">
            <a:extLst>
              <a:ext uri="{FF2B5EF4-FFF2-40B4-BE49-F238E27FC236}">
                <a16:creationId xmlns:a16="http://schemas.microsoft.com/office/drawing/2014/main" id="{35E30038-BC0C-4A84-A877-561101DBDC3A}"/>
              </a:ext>
            </a:extLst>
          </p:cNvPr>
          <p:cNvSpPr txBox="1">
            <a:spLocks noChangeArrowheads="1"/>
          </p:cNvSpPr>
          <p:nvPr/>
        </p:nvSpPr>
        <p:spPr bwMode="auto">
          <a:xfrm>
            <a:off x="479376" y="4130676"/>
            <a:ext cx="1266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Threshold</a:t>
            </a:r>
          </a:p>
          <a:p>
            <a:pPr eaLnBrk="1" hangingPunct="1">
              <a:spcBef>
                <a:spcPct val="0"/>
              </a:spcBef>
              <a:buClrTx/>
              <a:buSzTx/>
              <a:buFontTx/>
              <a:buNone/>
            </a:pPr>
            <a:r>
              <a:rPr lang="en-CA" altLang="en-US" sz="1800"/>
              <a:t>of hearing</a:t>
            </a:r>
          </a:p>
        </p:txBody>
      </p:sp>
      <p:sp>
        <p:nvSpPr>
          <p:cNvPr id="114" name="TextBox 113">
            <a:extLst>
              <a:ext uri="{FF2B5EF4-FFF2-40B4-BE49-F238E27FC236}">
                <a16:creationId xmlns:a16="http://schemas.microsoft.com/office/drawing/2014/main" id="{FD456063-A97D-49A0-AA2D-77D029FA5D3B}"/>
              </a:ext>
            </a:extLst>
          </p:cNvPr>
          <p:cNvSpPr txBox="1">
            <a:spLocks noChangeArrowheads="1"/>
          </p:cNvSpPr>
          <p:nvPr/>
        </p:nvSpPr>
        <p:spPr bwMode="auto">
          <a:xfrm>
            <a:off x="7248128" y="4077072"/>
            <a:ext cx="1266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Threshold</a:t>
            </a:r>
          </a:p>
          <a:p>
            <a:pPr eaLnBrk="1" hangingPunct="1">
              <a:spcBef>
                <a:spcPct val="0"/>
              </a:spcBef>
              <a:buClrTx/>
              <a:buSzTx/>
              <a:buFontTx/>
              <a:buNone/>
            </a:pPr>
            <a:r>
              <a:rPr lang="en-CA" altLang="en-US" sz="1800"/>
              <a:t>of Pain</a:t>
            </a:r>
          </a:p>
        </p:txBody>
      </p:sp>
      <p:cxnSp>
        <p:nvCxnSpPr>
          <p:cNvPr id="115" name="Straight Arrow Connector 114">
            <a:extLst>
              <a:ext uri="{FF2B5EF4-FFF2-40B4-BE49-F238E27FC236}">
                <a16:creationId xmlns:a16="http://schemas.microsoft.com/office/drawing/2014/main" id="{1C303E8D-1CC0-44F1-8210-7EA2AE780473}"/>
              </a:ext>
            </a:extLst>
          </p:cNvPr>
          <p:cNvCxnSpPr>
            <a:stCxn id="113" idx="2"/>
          </p:cNvCxnSpPr>
          <p:nvPr/>
        </p:nvCxnSpPr>
        <p:spPr>
          <a:xfrm rot="5400000">
            <a:off x="827832" y="4980782"/>
            <a:ext cx="488950" cy="8096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6C421B36-8237-46D6-BB87-EC96CE0A1F8A}"/>
              </a:ext>
            </a:extLst>
          </p:cNvPr>
          <p:cNvSpPr txBox="1">
            <a:spLocks noChangeArrowheads="1"/>
          </p:cNvSpPr>
          <p:nvPr/>
        </p:nvSpPr>
        <p:spPr bwMode="auto">
          <a:xfrm>
            <a:off x="1939875" y="6032501"/>
            <a:ext cx="1036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Soft</a:t>
            </a:r>
          </a:p>
          <a:p>
            <a:pPr algn="ctr" eaLnBrk="1" hangingPunct="1">
              <a:spcBef>
                <a:spcPct val="0"/>
              </a:spcBef>
              <a:buClrTx/>
              <a:buSzTx/>
              <a:buFontTx/>
              <a:buNone/>
            </a:pPr>
            <a:r>
              <a:rPr lang="en-CA" altLang="en-US" sz="1800"/>
              <a:t>whisper</a:t>
            </a:r>
          </a:p>
        </p:txBody>
      </p:sp>
      <p:cxnSp>
        <p:nvCxnSpPr>
          <p:cNvPr id="120" name="Straight Arrow Connector 119">
            <a:extLst>
              <a:ext uri="{FF2B5EF4-FFF2-40B4-BE49-F238E27FC236}">
                <a16:creationId xmlns:a16="http://schemas.microsoft.com/office/drawing/2014/main" id="{B62D8AA7-49AB-4D4F-855E-1A47BD90913A}"/>
              </a:ext>
            </a:extLst>
          </p:cNvPr>
          <p:cNvCxnSpPr>
            <a:stCxn id="119" idx="0"/>
          </p:cNvCxnSpPr>
          <p:nvPr/>
        </p:nvCxnSpPr>
        <p:spPr>
          <a:xfrm rot="5400000" flipH="1" flipV="1">
            <a:off x="2110533" y="5598320"/>
            <a:ext cx="782637" cy="8572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2A4F00DC-753E-41B6-BE72-CEEB409898C6}"/>
              </a:ext>
            </a:extLst>
          </p:cNvPr>
          <p:cNvCxnSpPr/>
          <p:nvPr/>
        </p:nvCxnSpPr>
        <p:spPr>
          <a:xfrm rot="5400000">
            <a:off x="7838232" y="4996657"/>
            <a:ext cx="461963" cy="1270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8B91D818-13C4-4967-873F-C8C50B6632BA}"/>
              </a:ext>
            </a:extLst>
          </p:cNvPr>
          <p:cNvSpPr txBox="1">
            <a:spLocks noChangeArrowheads="1"/>
          </p:cNvSpPr>
          <p:nvPr/>
        </p:nvSpPr>
        <p:spPr bwMode="auto">
          <a:xfrm>
            <a:off x="3590876" y="6091238"/>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Busy street</a:t>
            </a:r>
          </a:p>
          <a:p>
            <a:pPr algn="ctr" eaLnBrk="1" hangingPunct="1">
              <a:spcBef>
                <a:spcPct val="0"/>
              </a:spcBef>
              <a:buClrTx/>
              <a:buSzTx/>
              <a:buFontTx/>
              <a:buNone/>
            </a:pPr>
            <a:r>
              <a:rPr lang="en-CA" altLang="en-US" sz="1800"/>
              <a:t>Traffic</a:t>
            </a:r>
          </a:p>
        </p:txBody>
      </p:sp>
      <p:cxnSp>
        <p:nvCxnSpPr>
          <p:cNvPr id="127" name="Straight Arrow Connector 126">
            <a:extLst>
              <a:ext uri="{FF2B5EF4-FFF2-40B4-BE49-F238E27FC236}">
                <a16:creationId xmlns:a16="http://schemas.microsoft.com/office/drawing/2014/main" id="{781E23BC-0851-4A7F-B074-0F52C0E55829}"/>
              </a:ext>
            </a:extLst>
          </p:cNvPr>
          <p:cNvCxnSpPr>
            <a:stCxn id="126" idx="0"/>
          </p:cNvCxnSpPr>
          <p:nvPr/>
        </p:nvCxnSpPr>
        <p:spPr>
          <a:xfrm rot="16200000" flipV="1">
            <a:off x="3852020" y="5649120"/>
            <a:ext cx="784225" cy="10001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8E0A99FA-72B7-46D5-8D85-BBBA28DA15BE}"/>
              </a:ext>
            </a:extLst>
          </p:cNvPr>
          <p:cNvSpPr txBox="1">
            <a:spLocks noChangeArrowheads="1"/>
          </p:cNvSpPr>
          <p:nvPr/>
        </p:nvSpPr>
        <p:spPr bwMode="auto">
          <a:xfrm>
            <a:off x="6359476" y="6084888"/>
            <a:ext cx="1603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Rock Concert</a:t>
            </a:r>
          </a:p>
          <a:p>
            <a:pPr algn="ctr" eaLnBrk="1" hangingPunct="1">
              <a:spcBef>
                <a:spcPct val="0"/>
              </a:spcBef>
              <a:buClrTx/>
              <a:buSzTx/>
              <a:buFontTx/>
              <a:buNone/>
            </a:pPr>
            <a:r>
              <a:rPr lang="en-CA" altLang="en-US" sz="1800"/>
              <a:t>Front row</a:t>
            </a:r>
          </a:p>
        </p:txBody>
      </p:sp>
      <p:cxnSp>
        <p:nvCxnSpPr>
          <p:cNvPr id="129" name="Straight Arrow Connector 128">
            <a:extLst>
              <a:ext uri="{FF2B5EF4-FFF2-40B4-BE49-F238E27FC236}">
                <a16:creationId xmlns:a16="http://schemas.microsoft.com/office/drawing/2014/main" id="{672A09B7-B862-4130-8221-7E1FE37E5CD8}"/>
              </a:ext>
            </a:extLst>
          </p:cNvPr>
          <p:cNvCxnSpPr>
            <a:stCxn id="128" idx="0"/>
          </p:cNvCxnSpPr>
          <p:nvPr/>
        </p:nvCxnSpPr>
        <p:spPr>
          <a:xfrm rot="16200000" flipV="1">
            <a:off x="6671419" y="5595144"/>
            <a:ext cx="782638" cy="19685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68BD33DD-83B9-4717-A9E7-044E05BC28BD}"/>
              </a:ext>
            </a:extLst>
          </p:cNvPr>
          <p:cNvSpPr txBox="1">
            <a:spLocks noChangeArrowheads="1"/>
          </p:cNvSpPr>
          <p:nvPr/>
        </p:nvSpPr>
        <p:spPr bwMode="auto">
          <a:xfrm>
            <a:off x="3554363" y="4256088"/>
            <a:ext cx="1670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Normal Conversation</a:t>
            </a:r>
          </a:p>
        </p:txBody>
      </p:sp>
      <p:cxnSp>
        <p:nvCxnSpPr>
          <p:cNvPr id="131" name="Straight Arrow Connector 130">
            <a:extLst>
              <a:ext uri="{FF2B5EF4-FFF2-40B4-BE49-F238E27FC236}">
                <a16:creationId xmlns:a16="http://schemas.microsoft.com/office/drawing/2014/main" id="{651F6303-2825-4718-AA98-25167AC18D3D}"/>
              </a:ext>
            </a:extLst>
          </p:cNvPr>
          <p:cNvCxnSpPr>
            <a:stCxn id="130" idx="2"/>
          </p:cNvCxnSpPr>
          <p:nvPr/>
        </p:nvCxnSpPr>
        <p:spPr>
          <a:xfrm rot="5400000">
            <a:off x="4026644" y="4902994"/>
            <a:ext cx="361950" cy="36353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2694ACC0-BF15-4BF1-928D-3C4EF666C0CB}"/>
              </a:ext>
            </a:extLst>
          </p:cNvPr>
          <p:cNvSpPr txBox="1">
            <a:spLocks noChangeArrowheads="1"/>
          </p:cNvSpPr>
          <p:nvPr/>
        </p:nvSpPr>
        <p:spPr bwMode="auto">
          <a:xfrm>
            <a:off x="5203775" y="4267201"/>
            <a:ext cx="1671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Mr. Cheong’s</a:t>
            </a:r>
          </a:p>
          <a:p>
            <a:pPr algn="ctr" eaLnBrk="1" hangingPunct="1">
              <a:spcBef>
                <a:spcPct val="0"/>
              </a:spcBef>
              <a:buClrTx/>
              <a:buSzTx/>
              <a:buFontTx/>
              <a:buNone/>
            </a:pPr>
            <a:r>
              <a:rPr lang="en-CA" altLang="en-US" sz="1800"/>
              <a:t>class</a:t>
            </a:r>
          </a:p>
        </p:txBody>
      </p:sp>
      <p:cxnSp>
        <p:nvCxnSpPr>
          <p:cNvPr id="139" name="Straight Arrow Connector 138">
            <a:extLst>
              <a:ext uri="{FF2B5EF4-FFF2-40B4-BE49-F238E27FC236}">
                <a16:creationId xmlns:a16="http://schemas.microsoft.com/office/drawing/2014/main" id="{F49F170F-3A34-4936-9E60-DDF9D20E6E0A}"/>
              </a:ext>
            </a:extLst>
          </p:cNvPr>
          <p:cNvCxnSpPr>
            <a:stCxn id="138" idx="2"/>
          </p:cNvCxnSpPr>
          <p:nvPr/>
        </p:nvCxnSpPr>
        <p:spPr>
          <a:xfrm rot="5400000">
            <a:off x="5676057" y="4914107"/>
            <a:ext cx="363537" cy="36195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4060" name="Text Box 5">
            <a:extLst>
              <a:ext uri="{FF2B5EF4-FFF2-40B4-BE49-F238E27FC236}">
                <a16:creationId xmlns:a16="http://schemas.microsoft.com/office/drawing/2014/main" id="{BE646513-2EF1-4113-9C69-A86EFBCFD601}"/>
              </a:ext>
            </a:extLst>
          </p:cNvPr>
          <p:cNvSpPr txBox="1">
            <a:spLocks noChangeArrowheads="1"/>
          </p:cNvSpPr>
          <p:nvPr/>
        </p:nvSpPr>
        <p:spPr bwMode="auto">
          <a:xfrm>
            <a:off x="5564139"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9"/>
              </a:rPr>
              <a:t>www.BCMath.ca</a:t>
            </a:r>
            <a:r>
              <a:rPr lang="en-US" altLang="en-US" sz="1000">
                <a:latin typeface="Arial" panose="020B0604020202020204" pitchFamily="34" charset="0"/>
              </a:rPr>
              <a:t> </a:t>
            </a:r>
          </a:p>
        </p:txBody>
      </p:sp>
      <p:sp>
        <p:nvSpPr>
          <p:cNvPr id="29" name="TextBox 28">
            <a:extLst>
              <a:ext uri="{FF2B5EF4-FFF2-40B4-BE49-F238E27FC236}">
                <a16:creationId xmlns:a16="http://schemas.microsoft.com/office/drawing/2014/main" id="{D64B2373-021F-46F3-A140-B2DBB8EFBA4C}"/>
              </a:ext>
            </a:extLst>
          </p:cNvPr>
          <p:cNvSpPr txBox="1">
            <a:spLocks noChangeArrowheads="1"/>
          </p:cNvSpPr>
          <p:nvPr/>
        </p:nvSpPr>
        <p:spPr bwMode="auto">
          <a:xfrm>
            <a:off x="8616280" y="2852936"/>
            <a:ext cx="338437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Cheong is 20 decibels greater, then he is 100 times louder!!!! </a:t>
            </a:r>
          </a:p>
        </p:txBody>
      </p:sp>
      <p:sp>
        <p:nvSpPr>
          <p:cNvPr id="30" name="TextBox 29">
            <a:extLst>
              <a:ext uri="{FF2B5EF4-FFF2-40B4-BE49-F238E27FC236}">
                <a16:creationId xmlns:a16="http://schemas.microsoft.com/office/drawing/2014/main" id="{52DA418C-D1BF-4330-B8E2-F94A02DC8B58}"/>
              </a:ext>
            </a:extLst>
          </p:cNvPr>
          <p:cNvSpPr txBox="1">
            <a:spLocks noChangeArrowheads="1"/>
          </p:cNvSpPr>
          <p:nvPr/>
        </p:nvSpPr>
        <p:spPr bwMode="auto">
          <a:xfrm>
            <a:off x="8616280" y="4095363"/>
            <a:ext cx="331236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Cheong is 30 decibels greater, then he is 1000 times louder!!!!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par>
                                <p:cTn id="42" presetID="3" presetClass="entr" presetSubtype="1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blinds(horizontal)">
                                      <p:cBhvr>
                                        <p:cTn id="49" dur="500"/>
                                        <p:tgtEl>
                                          <p:spTgt spid="112"/>
                                        </p:tgtEl>
                                      </p:cBhvr>
                                    </p:animEffect>
                                  </p:childTnLst>
                                </p:cTn>
                              </p:par>
                              <p:par>
                                <p:cTn id="50" presetID="3" presetClass="entr" presetSubtype="10" fill="hold" nodeType="with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blinds(horizontal)">
                                      <p:cBhvr>
                                        <p:cTn id="52" dur="500"/>
                                        <p:tgtEl>
                                          <p:spTgt spid="1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
                                        </p:tgtEl>
                                        <p:attrNameLst>
                                          <p:attrName>style.visibility</p:attrName>
                                        </p:attrNameLst>
                                      </p:cBhvr>
                                      <p:to>
                                        <p:strVal val="visible"/>
                                      </p:to>
                                    </p:set>
                                    <p:animEffect transition="in" filter="blinds(horizontal)">
                                      <p:cBhvr>
                                        <p:cTn id="57" dur="500"/>
                                        <p:tgtEl>
                                          <p:spTgt spid="113"/>
                                        </p:tgtEl>
                                      </p:cBhvr>
                                    </p:animEffect>
                                  </p:childTnLst>
                                </p:cTn>
                              </p:par>
                              <p:par>
                                <p:cTn id="58" presetID="3" presetClass="entr" presetSubtype="10" fill="hold" nodeType="with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blinds(horizontal)">
                                      <p:cBhvr>
                                        <p:cTn id="60" dur="500"/>
                                        <p:tgtEl>
                                          <p:spTgt spid="11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4"/>
                                        </p:tgtEl>
                                        <p:attrNameLst>
                                          <p:attrName>style.visibility</p:attrName>
                                        </p:attrNameLst>
                                      </p:cBhvr>
                                      <p:to>
                                        <p:strVal val="visible"/>
                                      </p:to>
                                    </p:set>
                                    <p:animEffect transition="in" filter="blinds(horizontal)">
                                      <p:cBhvr>
                                        <p:cTn id="65" dur="500"/>
                                        <p:tgtEl>
                                          <p:spTgt spid="114"/>
                                        </p:tgtEl>
                                      </p:cBhvr>
                                    </p:animEffect>
                                  </p:childTnLst>
                                </p:cTn>
                              </p:par>
                              <p:par>
                                <p:cTn id="66" presetID="3" presetClass="entr" presetSubtype="10" fill="hold" nodeType="with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blinds(horizontal)">
                                      <p:cBhvr>
                                        <p:cTn id="68" dur="500"/>
                                        <p:tgtEl>
                                          <p:spTgt spid="1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19"/>
                                        </p:tgtEl>
                                        <p:attrNameLst>
                                          <p:attrName>style.visibility</p:attrName>
                                        </p:attrNameLst>
                                      </p:cBhvr>
                                      <p:to>
                                        <p:strVal val="visible"/>
                                      </p:to>
                                    </p:set>
                                    <p:animEffect transition="in" filter="blinds(horizontal)">
                                      <p:cBhvr>
                                        <p:cTn id="73" dur="500"/>
                                        <p:tgtEl>
                                          <p:spTgt spid="119"/>
                                        </p:tgtEl>
                                      </p:cBhvr>
                                    </p:animEffect>
                                  </p:childTnLst>
                                </p:cTn>
                              </p:par>
                              <p:par>
                                <p:cTn id="74" presetID="3" presetClass="entr" presetSubtype="10" fill="hold" nodeType="with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blinds(horizontal)">
                                      <p:cBhvr>
                                        <p:cTn id="76" dur="500"/>
                                        <p:tgtEl>
                                          <p:spTgt spid="1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nodeType="clickEffect">
                                  <p:stCondLst>
                                    <p:cond delay="0"/>
                                  </p:stCondLst>
                                  <p:childTnLst>
                                    <p:set>
                                      <p:cBhvr>
                                        <p:cTn id="80" dur="1" fill="hold">
                                          <p:stCondLst>
                                            <p:cond delay="0"/>
                                          </p:stCondLst>
                                        </p:cTn>
                                        <p:tgtEl>
                                          <p:spTgt spid="127"/>
                                        </p:tgtEl>
                                        <p:attrNameLst>
                                          <p:attrName>style.visibility</p:attrName>
                                        </p:attrNameLst>
                                      </p:cBhvr>
                                      <p:to>
                                        <p:strVal val="visible"/>
                                      </p:to>
                                    </p:set>
                                    <p:animEffect transition="in" filter="blinds(horizontal)">
                                      <p:cBhvr>
                                        <p:cTn id="81" dur="500"/>
                                        <p:tgtEl>
                                          <p:spTgt spid="127"/>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26"/>
                                        </p:tgtEl>
                                        <p:attrNameLst>
                                          <p:attrName>style.visibility</p:attrName>
                                        </p:attrNameLst>
                                      </p:cBhvr>
                                      <p:to>
                                        <p:strVal val="visible"/>
                                      </p:to>
                                    </p:set>
                                    <p:animEffect transition="in" filter="blinds(horizontal)">
                                      <p:cBhvr>
                                        <p:cTn id="84" dur="500"/>
                                        <p:tgtEl>
                                          <p:spTgt spid="12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blinds(horizontal)">
                                      <p:cBhvr>
                                        <p:cTn id="89" dur="500"/>
                                        <p:tgtEl>
                                          <p:spTgt spid="130"/>
                                        </p:tgtEl>
                                      </p:cBhvr>
                                    </p:animEffect>
                                  </p:childTnLst>
                                </p:cTn>
                              </p:par>
                              <p:par>
                                <p:cTn id="90" presetID="3" presetClass="entr" presetSubtype="10" fill="hold"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blinds(horizontal)">
                                      <p:cBhvr>
                                        <p:cTn id="92" dur="500"/>
                                        <p:tgtEl>
                                          <p:spTgt spid="13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38"/>
                                        </p:tgtEl>
                                        <p:attrNameLst>
                                          <p:attrName>style.visibility</p:attrName>
                                        </p:attrNameLst>
                                      </p:cBhvr>
                                      <p:to>
                                        <p:strVal val="visible"/>
                                      </p:to>
                                    </p:set>
                                    <p:animEffect transition="in" filter="blinds(horizontal)">
                                      <p:cBhvr>
                                        <p:cTn id="97" dur="500"/>
                                        <p:tgtEl>
                                          <p:spTgt spid="138"/>
                                        </p:tgtEl>
                                      </p:cBhvr>
                                    </p:animEffect>
                                  </p:childTnLst>
                                </p:cTn>
                              </p:par>
                              <p:par>
                                <p:cTn id="98" presetID="3" presetClass="entr" presetSubtype="10" fill="hold" nodeType="withEffect">
                                  <p:stCondLst>
                                    <p:cond delay="0"/>
                                  </p:stCondLst>
                                  <p:childTnLst>
                                    <p:set>
                                      <p:cBhvr>
                                        <p:cTn id="99" dur="1" fill="hold">
                                          <p:stCondLst>
                                            <p:cond delay="0"/>
                                          </p:stCondLst>
                                        </p:cTn>
                                        <p:tgtEl>
                                          <p:spTgt spid="139"/>
                                        </p:tgtEl>
                                        <p:attrNameLst>
                                          <p:attrName>style.visibility</p:attrName>
                                        </p:attrNameLst>
                                      </p:cBhvr>
                                      <p:to>
                                        <p:strVal val="visible"/>
                                      </p:to>
                                    </p:set>
                                    <p:animEffect transition="in" filter="blinds(horizontal)">
                                      <p:cBhvr>
                                        <p:cTn id="100" dur="500"/>
                                        <p:tgtEl>
                                          <p:spTgt spid="13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10" fill="hold" nodeType="clickEffect">
                                  <p:stCondLst>
                                    <p:cond delay="0"/>
                                  </p:stCondLst>
                                  <p:childTnLst>
                                    <p:set>
                                      <p:cBhvr>
                                        <p:cTn id="104" dur="1" fill="hold">
                                          <p:stCondLst>
                                            <p:cond delay="0"/>
                                          </p:stCondLst>
                                        </p:cTn>
                                        <p:tgtEl>
                                          <p:spTgt spid="129"/>
                                        </p:tgtEl>
                                        <p:attrNameLst>
                                          <p:attrName>style.visibility</p:attrName>
                                        </p:attrNameLst>
                                      </p:cBhvr>
                                      <p:to>
                                        <p:strVal val="visible"/>
                                      </p:to>
                                    </p:set>
                                    <p:animEffect transition="in" filter="blinds(horizontal)">
                                      <p:cBhvr>
                                        <p:cTn id="105" dur="500"/>
                                        <p:tgtEl>
                                          <p:spTgt spid="129"/>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128"/>
                                        </p:tgtEl>
                                        <p:attrNameLst>
                                          <p:attrName>style.visibility</p:attrName>
                                        </p:attrNameLst>
                                      </p:cBhvr>
                                      <p:to>
                                        <p:strVal val="visible"/>
                                      </p:to>
                                    </p:set>
                                    <p:animEffect transition="in" filter="blinds(horizontal)">
                                      <p:cBhvr>
                                        <p:cTn id="108" dur="500"/>
                                        <p:tgtEl>
                                          <p:spTgt spid="128"/>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blinds(horizontal)">
                                      <p:cBhvr>
                                        <p:cTn id="113" dur="5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blinds(horizontal)">
                                      <p:cBhvr>
                                        <p:cTn id="1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2" grpId="0"/>
      <p:bldP spid="113" grpId="0"/>
      <p:bldP spid="114" grpId="0"/>
      <p:bldP spid="119" grpId="0"/>
      <p:bldP spid="126" grpId="0"/>
      <p:bldP spid="128" grpId="0"/>
      <p:bldP spid="130" grpId="0"/>
      <p:bldP spid="138" grpId="0"/>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5F2F-8E09-4FDB-82BE-51BB31862059}"/>
              </a:ext>
            </a:extLst>
          </p:cNvPr>
          <p:cNvSpPr>
            <a:spLocks noGrp="1"/>
          </p:cNvSpPr>
          <p:nvPr>
            <p:ph type="title"/>
          </p:nvPr>
        </p:nvSpPr>
        <p:spPr>
          <a:xfrm>
            <a:off x="263352" y="116632"/>
            <a:ext cx="10729192" cy="703262"/>
          </a:xfrm>
        </p:spPr>
        <p:txBody>
          <a:bodyPr/>
          <a:lstStyle/>
          <a:p>
            <a:pPr eaLnBrk="1" fontAlgn="auto" hangingPunct="1">
              <a:spcAft>
                <a:spcPts val="0"/>
              </a:spcAft>
              <a:defRPr/>
            </a:pPr>
            <a:r>
              <a:rPr lang="en-CA" dirty="0"/>
              <a:t>VI) pH Levels (Acids &amp; Base)</a:t>
            </a:r>
          </a:p>
        </p:txBody>
      </p:sp>
      <p:sp>
        <p:nvSpPr>
          <p:cNvPr id="4" name="Content Placeholder 2">
            <a:extLst>
              <a:ext uri="{FF2B5EF4-FFF2-40B4-BE49-F238E27FC236}">
                <a16:creationId xmlns:a16="http://schemas.microsoft.com/office/drawing/2014/main" id="{3E8D7F18-A7DA-4338-B479-BF1B29E656AB}"/>
              </a:ext>
            </a:extLst>
          </p:cNvPr>
          <p:cNvSpPr txBox="1">
            <a:spLocks/>
          </p:cNvSpPr>
          <p:nvPr/>
        </p:nvSpPr>
        <p:spPr bwMode="auto">
          <a:xfrm>
            <a:off x="263352" y="836712"/>
            <a:ext cx="1166529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CA" altLang="en-US" sz="2100" dirty="0"/>
              <a:t>PH levels measures the acidity/alkalinity of certain solutions</a:t>
            </a:r>
          </a:p>
          <a:p>
            <a:pPr eaLnBrk="1" hangingPunct="1"/>
            <a:r>
              <a:rPr lang="en-CA" altLang="en-US" sz="2100" dirty="0"/>
              <a:t>PH levels range from 0 (Acidic) to 14 (Base) and 7(Neutral), for each decrease in PH level, the acidity will increase by 10 times greater</a:t>
            </a:r>
          </a:p>
          <a:p>
            <a:pPr eaLnBrk="1" hangingPunct="1"/>
            <a:r>
              <a:rPr lang="en-CA" altLang="en-US" sz="2100" dirty="0"/>
              <a:t>Base (N) is 10,  “A” and “L” are measured in PH levels….  “L = 1” </a:t>
            </a:r>
          </a:p>
        </p:txBody>
      </p:sp>
      <p:graphicFrame>
        <p:nvGraphicFramePr>
          <p:cNvPr id="5" name="Object 2">
            <a:extLst>
              <a:ext uri="{FF2B5EF4-FFF2-40B4-BE49-F238E27FC236}">
                <a16:creationId xmlns:a16="http://schemas.microsoft.com/office/drawing/2014/main" id="{D4A3ADB5-6BE4-4746-98C1-0C3BBA4EE7D0}"/>
              </a:ext>
            </a:extLst>
          </p:cNvPr>
          <p:cNvGraphicFramePr>
            <a:graphicFrameLocks noChangeAspect="1"/>
          </p:cNvGraphicFramePr>
          <p:nvPr>
            <p:extLst>
              <p:ext uri="{D42A27DB-BD31-4B8C-83A1-F6EECF244321}">
                <p14:modId xmlns:p14="http://schemas.microsoft.com/office/powerpoint/2010/main" val="480402808"/>
              </p:ext>
            </p:extLst>
          </p:nvPr>
        </p:nvGraphicFramePr>
        <p:xfrm>
          <a:off x="3503688" y="5217938"/>
          <a:ext cx="2176462" cy="790575"/>
        </p:xfrm>
        <a:graphic>
          <a:graphicData uri="http://schemas.openxmlformats.org/presentationml/2006/ole">
            <mc:AlternateContent xmlns:mc="http://schemas.openxmlformats.org/markup-compatibility/2006">
              <mc:Choice xmlns:v="urn:schemas-microsoft-com:vml" Requires="v">
                <p:oleObj name="Equation" r:id="rId4" imgW="837836" imgH="304668" progId="Equation.DSMT4">
                  <p:embed/>
                </p:oleObj>
              </mc:Choice>
              <mc:Fallback>
                <p:oleObj name="Equation" r:id="rId4" imgW="837836" imgH="304668" progId="Equation.DSMT4">
                  <p:embed/>
                  <p:pic>
                    <p:nvPicPr>
                      <p:cNvPr id="5" name="Object 2">
                        <a:extLst>
                          <a:ext uri="{FF2B5EF4-FFF2-40B4-BE49-F238E27FC236}">
                            <a16:creationId xmlns:a16="http://schemas.microsoft.com/office/drawing/2014/main" id="{D4A3ADB5-6BE4-4746-98C1-0C3BBA4EE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88" y="5217938"/>
                        <a:ext cx="2176462" cy="7905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a:extLst>
              <a:ext uri="{FF2B5EF4-FFF2-40B4-BE49-F238E27FC236}">
                <a16:creationId xmlns:a16="http://schemas.microsoft.com/office/drawing/2014/main" id="{5B81F34A-5D7C-485B-9836-ECA4AACA1005}"/>
              </a:ext>
            </a:extLst>
          </p:cNvPr>
          <p:cNvSpPr txBox="1">
            <a:spLocks noChangeArrowheads="1"/>
          </p:cNvSpPr>
          <p:nvPr/>
        </p:nvSpPr>
        <p:spPr bwMode="auto">
          <a:xfrm>
            <a:off x="6213551" y="5032200"/>
            <a:ext cx="2600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Change in pH levels</a:t>
            </a:r>
          </a:p>
        </p:txBody>
      </p:sp>
      <p:sp>
        <p:nvSpPr>
          <p:cNvPr id="7" name="TextBox 6">
            <a:extLst>
              <a:ext uri="{FF2B5EF4-FFF2-40B4-BE49-F238E27FC236}">
                <a16:creationId xmlns:a16="http://schemas.microsoft.com/office/drawing/2014/main" id="{1F7D1A20-F846-4630-89EB-D938B0F65680}"/>
              </a:ext>
            </a:extLst>
          </p:cNvPr>
          <p:cNvSpPr txBox="1">
            <a:spLocks noChangeArrowheads="1"/>
          </p:cNvSpPr>
          <p:nvPr/>
        </p:nvSpPr>
        <p:spPr bwMode="auto">
          <a:xfrm>
            <a:off x="5267400" y="6167263"/>
            <a:ext cx="1136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Smaller </a:t>
            </a:r>
          </a:p>
          <a:p>
            <a:pPr eaLnBrk="1" hangingPunct="1">
              <a:spcBef>
                <a:spcPct val="0"/>
              </a:spcBef>
              <a:buClrTx/>
              <a:buSzTx/>
              <a:buFontTx/>
              <a:buNone/>
            </a:pPr>
            <a:r>
              <a:rPr lang="en-CA" altLang="en-US" sz="1800"/>
              <a:t>intensity</a:t>
            </a:r>
          </a:p>
        </p:txBody>
      </p:sp>
      <p:sp>
        <p:nvSpPr>
          <p:cNvPr id="8" name="TextBox 7">
            <a:extLst>
              <a:ext uri="{FF2B5EF4-FFF2-40B4-BE49-F238E27FC236}">
                <a16:creationId xmlns:a16="http://schemas.microsoft.com/office/drawing/2014/main" id="{7EA95AF1-EB0D-4C20-B664-CA80FEE04E93}"/>
              </a:ext>
            </a:extLst>
          </p:cNvPr>
          <p:cNvSpPr txBox="1">
            <a:spLocks noChangeArrowheads="1"/>
          </p:cNvSpPr>
          <p:nvPr/>
        </p:nvSpPr>
        <p:spPr bwMode="auto">
          <a:xfrm>
            <a:off x="1446288" y="5294138"/>
            <a:ext cx="1136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Gerater </a:t>
            </a:r>
          </a:p>
          <a:p>
            <a:pPr eaLnBrk="1" hangingPunct="1">
              <a:spcBef>
                <a:spcPct val="0"/>
              </a:spcBef>
              <a:buClrTx/>
              <a:buSzTx/>
              <a:buFontTx/>
              <a:buNone/>
            </a:pPr>
            <a:r>
              <a:rPr lang="en-CA" altLang="en-US" sz="1800"/>
              <a:t>intensity</a:t>
            </a:r>
          </a:p>
        </p:txBody>
      </p:sp>
      <p:cxnSp>
        <p:nvCxnSpPr>
          <p:cNvPr id="9" name="Straight Arrow Connector 8">
            <a:extLst>
              <a:ext uri="{FF2B5EF4-FFF2-40B4-BE49-F238E27FC236}">
                <a16:creationId xmlns:a16="http://schemas.microsoft.com/office/drawing/2014/main" id="{00D872FA-39F3-4CA8-8FD9-2BBFB2629130}"/>
              </a:ext>
            </a:extLst>
          </p:cNvPr>
          <p:cNvCxnSpPr>
            <a:stCxn id="8" idx="3"/>
          </p:cNvCxnSpPr>
          <p:nvPr/>
        </p:nvCxnSpPr>
        <p:spPr>
          <a:xfrm flipV="1">
            <a:off x="2582938" y="5614813"/>
            <a:ext cx="996950" cy="31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312E73-CBF5-4B60-A554-320C4BAAC429}"/>
              </a:ext>
            </a:extLst>
          </p:cNvPr>
          <p:cNvCxnSpPr>
            <a:stCxn id="6" idx="1"/>
          </p:cNvCxnSpPr>
          <p:nvPr/>
        </p:nvCxnSpPr>
        <p:spPr>
          <a:xfrm rot="10800000" flipV="1">
            <a:off x="5613476" y="5216351"/>
            <a:ext cx="600075" cy="1936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003DFE-3FE3-4BF0-AB24-4E467B52F986}"/>
              </a:ext>
            </a:extLst>
          </p:cNvPr>
          <p:cNvCxnSpPr>
            <a:stCxn id="7" idx="1"/>
          </p:cNvCxnSpPr>
          <p:nvPr/>
        </p:nvCxnSpPr>
        <p:spPr>
          <a:xfrm rot="10800000">
            <a:off x="4462538" y="5930725"/>
            <a:ext cx="804862" cy="55880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46091" name="Object 3">
            <a:extLst>
              <a:ext uri="{FF2B5EF4-FFF2-40B4-BE49-F238E27FC236}">
                <a16:creationId xmlns:a16="http://schemas.microsoft.com/office/drawing/2014/main" id="{E1AF8C65-466E-480D-999F-CBF57142CDC5}"/>
              </a:ext>
            </a:extLst>
          </p:cNvPr>
          <p:cNvGraphicFramePr>
            <a:graphicFrameLocks noChangeAspect="1"/>
          </p:cNvGraphicFramePr>
          <p:nvPr>
            <p:extLst>
              <p:ext uri="{D42A27DB-BD31-4B8C-83A1-F6EECF244321}">
                <p14:modId xmlns:p14="http://schemas.microsoft.com/office/powerpoint/2010/main" val="1851678865"/>
              </p:ext>
            </p:extLst>
          </p:nvPr>
        </p:nvGraphicFramePr>
        <p:xfrm>
          <a:off x="3486225" y="2425525"/>
          <a:ext cx="114300" cy="177800"/>
        </p:xfrm>
        <a:graphic>
          <a:graphicData uri="http://schemas.openxmlformats.org/presentationml/2006/ole">
            <mc:AlternateContent xmlns:mc="http://schemas.openxmlformats.org/markup-compatibility/2006">
              <mc:Choice xmlns:v="urn:schemas-microsoft-com:vml" Requires="v">
                <p:oleObj name="Equation" r:id="rId6" imgW="114102" imgH="177492" progId="Equation.DSMT4">
                  <p:embed/>
                </p:oleObj>
              </mc:Choice>
              <mc:Fallback>
                <p:oleObj name="Equation" r:id="rId6" imgW="114102" imgH="177492" progId="Equation.DSMT4">
                  <p:embed/>
                  <p:pic>
                    <p:nvPicPr>
                      <p:cNvPr id="46091" name="Object 3">
                        <a:extLst>
                          <a:ext uri="{FF2B5EF4-FFF2-40B4-BE49-F238E27FC236}">
                            <a16:creationId xmlns:a16="http://schemas.microsoft.com/office/drawing/2014/main" id="{E1AF8C65-466E-480D-999F-CBF57142CD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225" y="2425525"/>
                        <a:ext cx="1143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3" name="Straight Arrow Connector 32">
            <a:extLst>
              <a:ext uri="{FF2B5EF4-FFF2-40B4-BE49-F238E27FC236}">
                <a16:creationId xmlns:a16="http://schemas.microsoft.com/office/drawing/2014/main" id="{F532770A-5417-4EDC-92C1-86259E106547}"/>
              </a:ext>
            </a:extLst>
          </p:cNvPr>
          <p:cNvCxnSpPr/>
          <p:nvPr/>
        </p:nvCxnSpPr>
        <p:spPr>
          <a:xfrm>
            <a:off x="6245300" y="3974925"/>
            <a:ext cx="2159000"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B95B104-8AE0-41F7-8264-C50C9F1A4EFD}"/>
              </a:ext>
            </a:extLst>
          </p:cNvPr>
          <p:cNvCxnSpPr/>
          <p:nvPr/>
        </p:nvCxnSpPr>
        <p:spPr>
          <a:xfrm flipH="1">
            <a:off x="1782839" y="3938412"/>
            <a:ext cx="2160587"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 name="Group 40">
            <a:extLst>
              <a:ext uri="{FF2B5EF4-FFF2-40B4-BE49-F238E27FC236}">
                <a16:creationId xmlns:a16="http://schemas.microsoft.com/office/drawing/2014/main" id="{1E952ED0-4D42-4B36-BAC9-74A18CF9BA67}"/>
              </a:ext>
            </a:extLst>
          </p:cNvPr>
          <p:cNvGrpSpPr>
            <a:grpSpLocks/>
          </p:cNvGrpSpPr>
          <p:nvPr/>
        </p:nvGrpSpPr>
        <p:grpSpPr bwMode="auto">
          <a:xfrm>
            <a:off x="695400" y="2546176"/>
            <a:ext cx="8910638" cy="1114425"/>
            <a:chOff x="47291" y="1975886"/>
            <a:chExt cx="8911068" cy="1115379"/>
          </a:xfrm>
        </p:grpSpPr>
        <p:sp>
          <p:nvSpPr>
            <p:cNvPr id="46098" name="TextBox 34">
              <a:extLst>
                <a:ext uri="{FF2B5EF4-FFF2-40B4-BE49-F238E27FC236}">
                  <a16:creationId xmlns:a16="http://schemas.microsoft.com/office/drawing/2014/main" id="{A4A87A51-05C8-4521-BF7C-F70523A4A627}"/>
                </a:ext>
              </a:extLst>
            </p:cNvPr>
            <p:cNvSpPr txBox="1">
              <a:spLocks noChangeArrowheads="1"/>
            </p:cNvSpPr>
            <p:nvPr/>
          </p:nvSpPr>
          <p:spPr bwMode="auto">
            <a:xfrm>
              <a:off x="47291" y="2017927"/>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Acid</a:t>
              </a:r>
            </a:p>
          </p:txBody>
        </p:sp>
        <p:grpSp>
          <p:nvGrpSpPr>
            <p:cNvPr id="46099" name="Group 39">
              <a:extLst>
                <a:ext uri="{FF2B5EF4-FFF2-40B4-BE49-F238E27FC236}">
                  <a16:creationId xmlns:a16="http://schemas.microsoft.com/office/drawing/2014/main" id="{DF081CE7-5D98-4C21-9E2B-47AE3C9F740D}"/>
                </a:ext>
              </a:extLst>
            </p:cNvPr>
            <p:cNvGrpSpPr>
              <a:grpSpLocks/>
            </p:cNvGrpSpPr>
            <p:nvPr/>
          </p:nvGrpSpPr>
          <p:grpSpPr bwMode="auto">
            <a:xfrm>
              <a:off x="131289" y="1975886"/>
              <a:ext cx="8827070" cy="1115379"/>
              <a:chOff x="131289" y="1975886"/>
              <a:chExt cx="8827070" cy="1115379"/>
            </a:xfrm>
          </p:grpSpPr>
          <p:cxnSp>
            <p:nvCxnSpPr>
              <p:cNvPr id="14" name="Straight Arrow Connector 13">
                <a:extLst>
                  <a:ext uri="{FF2B5EF4-FFF2-40B4-BE49-F238E27FC236}">
                    <a16:creationId xmlns:a16="http://schemas.microsoft.com/office/drawing/2014/main" id="{E3944E06-FC32-4885-89CB-E93E0629FD7D}"/>
                  </a:ext>
                </a:extLst>
              </p:cNvPr>
              <p:cNvCxnSpPr/>
              <p:nvPr/>
            </p:nvCxnSpPr>
            <p:spPr>
              <a:xfrm>
                <a:off x="188586" y="2570119"/>
                <a:ext cx="8593552"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6101" name="Object 4">
                <a:extLst>
                  <a:ext uri="{FF2B5EF4-FFF2-40B4-BE49-F238E27FC236}">
                    <a16:creationId xmlns:a16="http://schemas.microsoft.com/office/drawing/2014/main" id="{1AE34044-65E2-401C-A8D9-74CFCF79F0FF}"/>
                  </a:ext>
                </a:extLst>
              </p:cNvPr>
              <p:cNvGraphicFramePr>
                <a:graphicFrameLocks noChangeAspect="1"/>
              </p:cNvGraphicFramePr>
              <p:nvPr/>
            </p:nvGraphicFramePr>
            <p:xfrm>
              <a:off x="4130607" y="2333797"/>
              <a:ext cx="436782" cy="720690"/>
            </p:xfrm>
            <a:graphic>
              <a:graphicData uri="http://schemas.openxmlformats.org/presentationml/2006/ole">
                <mc:AlternateContent xmlns:mc="http://schemas.openxmlformats.org/markup-compatibility/2006">
                  <mc:Choice xmlns:v="urn:schemas-microsoft-com:vml" Requires="v">
                    <p:oleObj name="Equation" r:id="rId8" imgW="253890" imgH="418918" progId="Equation.DSMT4">
                      <p:embed/>
                    </p:oleObj>
                  </mc:Choice>
                  <mc:Fallback>
                    <p:oleObj name="Equation" r:id="rId8" imgW="253890" imgH="418918" progId="Equation.DSMT4">
                      <p:embed/>
                      <p:pic>
                        <p:nvPicPr>
                          <p:cNvPr id="46101" name="Object 4">
                            <a:extLst>
                              <a:ext uri="{FF2B5EF4-FFF2-40B4-BE49-F238E27FC236}">
                                <a16:creationId xmlns:a16="http://schemas.microsoft.com/office/drawing/2014/main" id="{1AE34044-65E2-401C-A8D9-74CFCF79F0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0607" y="2333797"/>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2" name="Object 5">
                <a:extLst>
                  <a:ext uri="{FF2B5EF4-FFF2-40B4-BE49-F238E27FC236}">
                    <a16:creationId xmlns:a16="http://schemas.microsoft.com/office/drawing/2014/main" id="{2F12DADB-11F8-4077-A459-14F5454C5842}"/>
                  </a:ext>
                </a:extLst>
              </p:cNvPr>
              <p:cNvGraphicFramePr>
                <a:graphicFrameLocks noChangeAspect="1"/>
              </p:cNvGraphicFramePr>
              <p:nvPr/>
            </p:nvGraphicFramePr>
            <p:xfrm>
              <a:off x="4724455" y="2344303"/>
              <a:ext cx="436782" cy="720690"/>
            </p:xfrm>
            <a:graphic>
              <a:graphicData uri="http://schemas.openxmlformats.org/presentationml/2006/ole">
                <mc:AlternateContent xmlns:mc="http://schemas.openxmlformats.org/markup-compatibility/2006">
                  <mc:Choice xmlns:v="urn:schemas-microsoft-com:vml" Requires="v">
                    <p:oleObj name="Equation" r:id="rId10" imgW="253890" imgH="418918" progId="Equation.DSMT4">
                      <p:embed/>
                    </p:oleObj>
                  </mc:Choice>
                  <mc:Fallback>
                    <p:oleObj name="Equation" r:id="rId10" imgW="253890" imgH="418918" progId="Equation.DSMT4">
                      <p:embed/>
                      <p:pic>
                        <p:nvPicPr>
                          <p:cNvPr id="46102" name="Object 5">
                            <a:extLst>
                              <a:ext uri="{FF2B5EF4-FFF2-40B4-BE49-F238E27FC236}">
                                <a16:creationId xmlns:a16="http://schemas.microsoft.com/office/drawing/2014/main" id="{2F12DADB-11F8-4077-A459-14F5454C5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55" y="234430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3" name="Object 6">
                <a:extLst>
                  <a:ext uri="{FF2B5EF4-FFF2-40B4-BE49-F238E27FC236}">
                    <a16:creationId xmlns:a16="http://schemas.microsoft.com/office/drawing/2014/main" id="{02658605-6E6A-4D83-B046-ABF356A21CA2}"/>
                  </a:ext>
                </a:extLst>
              </p:cNvPr>
              <p:cNvGraphicFramePr>
                <a:graphicFrameLocks noChangeAspect="1"/>
              </p:cNvGraphicFramePr>
              <p:nvPr/>
            </p:nvGraphicFramePr>
            <p:xfrm>
              <a:off x="5349835" y="2370575"/>
              <a:ext cx="436782" cy="720690"/>
            </p:xfrm>
            <a:graphic>
              <a:graphicData uri="http://schemas.openxmlformats.org/presentationml/2006/ole">
                <mc:AlternateContent xmlns:mc="http://schemas.openxmlformats.org/markup-compatibility/2006">
                  <mc:Choice xmlns:v="urn:schemas-microsoft-com:vml" Requires="v">
                    <p:oleObj name="Equation" r:id="rId12" imgW="253890" imgH="418918" progId="Equation.DSMT4">
                      <p:embed/>
                    </p:oleObj>
                  </mc:Choice>
                  <mc:Fallback>
                    <p:oleObj name="Equation" r:id="rId12" imgW="253890" imgH="418918" progId="Equation.DSMT4">
                      <p:embed/>
                      <p:pic>
                        <p:nvPicPr>
                          <p:cNvPr id="46103" name="Object 6">
                            <a:extLst>
                              <a:ext uri="{FF2B5EF4-FFF2-40B4-BE49-F238E27FC236}">
                                <a16:creationId xmlns:a16="http://schemas.microsoft.com/office/drawing/2014/main" id="{02658605-6E6A-4D83-B046-ABF356A21C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9835" y="2370575"/>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4" name="Object 7">
                <a:extLst>
                  <a:ext uri="{FF2B5EF4-FFF2-40B4-BE49-F238E27FC236}">
                    <a16:creationId xmlns:a16="http://schemas.microsoft.com/office/drawing/2014/main" id="{8A3E665F-1CC3-4D5A-8C20-9A5C8A34A00E}"/>
                  </a:ext>
                </a:extLst>
              </p:cNvPr>
              <p:cNvGraphicFramePr>
                <a:graphicFrameLocks noChangeAspect="1"/>
              </p:cNvGraphicFramePr>
              <p:nvPr/>
            </p:nvGraphicFramePr>
            <p:xfrm>
              <a:off x="5959449" y="2349549"/>
              <a:ext cx="436782" cy="720690"/>
            </p:xfrm>
            <a:graphic>
              <a:graphicData uri="http://schemas.openxmlformats.org/presentationml/2006/ole">
                <mc:AlternateContent xmlns:mc="http://schemas.openxmlformats.org/markup-compatibility/2006">
                  <mc:Choice xmlns:v="urn:schemas-microsoft-com:vml" Requires="v">
                    <p:oleObj name="Equation" r:id="rId14" imgW="253890" imgH="418918" progId="Equation.DSMT4">
                      <p:embed/>
                    </p:oleObj>
                  </mc:Choice>
                  <mc:Fallback>
                    <p:oleObj name="Equation" r:id="rId14" imgW="253890" imgH="418918" progId="Equation.DSMT4">
                      <p:embed/>
                      <p:pic>
                        <p:nvPicPr>
                          <p:cNvPr id="46104" name="Object 7">
                            <a:extLst>
                              <a:ext uri="{FF2B5EF4-FFF2-40B4-BE49-F238E27FC236}">
                                <a16:creationId xmlns:a16="http://schemas.microsoft.com/office/drawing/2014/main" id="{8A3E665F-1CC3-4D5A-8C20-9A5C8A34A0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9449" y="234954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5" name="Object 8">
                <a:extLst>
                  <a:ext uri="{FF2B5EF4-FFF2-40B4-BE49-F238E27FC236}">
                    <a16:creationId xmlns:a16="http://schemas.microsoft.com/office/drawing/2014/main" id="{AA1481F8-B16C-4C88-9ABB-6012EA5DD28C}"/>
                  </a:ext>
                </a:extLst>
              </p:cNvPr>
              <p:cNvGraphicFramePr>
                <a:graphicFrameLocks noChangeAspect="1"/>
              </p:cNvGraphicFramePr>
              <p:nvPr/>
            </p:nvGraphicFramePr>
            <p:xfrm>
              <a:off x="6584829" y="2344289"/>
              <a:ext cx="436782" cy="720690"/>
            </p:xfrm>
            <a:graphic>
              <a:graphicData uri="http://schemas.openxmlformats.org/presentationml/2006/ole">
                <mc:AlternateContent xmlns:mc="http://schemas.openxmlformats.org/markup-compatibility/2006">
                  <mc:Choice xmlns:v="urn:schemas-microsoft-com:vml" Requires="v">
                    <p:oleObj name="Equation" r:id="rId16" imgW="253890" imgH="418918" progId="Equation.DSMT4">
                      <p:embed/>
                    </p:oleObj>
                  </mc:Choice>
                  <mc:Fallback>
                    <p:oleObj name="Equation" r:id="rId16" imgW="253890" imgH="418918" progId="Equation.DSMT4">
                      <p:embed/>
                      <p:pic>
                        <p:nvPicPr>
                          <p:cNvPr id="46105" name="Object 8">
                            <a:extLst>
                              <a:ext uri="{FF2B5EF4-FFF2-40B4-BE49-F238E27FC236}">
                                <a16:creationId xmlns:a16="http://schemas.microsoft.com/office/drawing/2014/main" id="{AA1481F8-B16C-4C88-9ABB-6012EA5DD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84829" y="234428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6" name="Object 9">
                <a:extLst>
                  <a:ext uri="{FF2B5EF4-FFF2-40B4-BE49-F238E27FC236}">
                    <a16:creationId xmlns:a16="http://schemas.microsoft.com/office/drawing/2014/main" id="{DE538AA9-2B1D-41D2-A354-5E54BE740AD1}"/>
                  </a:ext>
                </a:extLst>
              </p:cNvPr>
              <p:cNvGraphicFramePr>
                <a:graphicFrameLocks noChangeAspect="1"/>
              </p:cNvGraphicFramePr>
              <p:nvPr/>
            </p:nvGraphicFramePr>
            <p:xfrm>
              <a:off x="7210209" y="2354795"/>
              <a:ext cx="436782" cy="720690"/>
            </p:xfrm>
            <a:graphic>
              <a:graphicData uri="http://schemas.openxmlformats.org/presentationml/2006/ole">
                <mc:AlternateContent xmlns:mc="http://schemas.openxmlformats.org/markup-compatibility/2006">
                  <mc:Choice xmlns:v="urn:schemas-microsoft-com:vml" Requires="v">
                    <p:oleObj name="Equation" r:id="rId18" imgW="253890" imgH="418918" progId="Equation.DSMT4">
                      <p:embed/>
                    </p:oleObj>
                  </mc:Choice>
                  <mc:Fallback>
                    <p:oleObj name="Equation" r:id="rId18" imgW="253890" imgH="418918" progId="Equation.DSMT4">
                      <p:embed/>
                      <p:pic>
                        <p:nvPicPr>
                          <p:cNvPr id="46106" name="Object 9">
                            <a:extLst>
                              <a:ext uri="{FF2B5EF4-FFF2-40B4-BE49-F238E27FC236}">
                                <a16:creationId xmlns:a16="http://schemas.microsoft.com/office/drawing/2014/main" id="{DE538AA9-2B1D-41D2-A354-5E54BE740AD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10209" y="2354795"/>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7" name="Object 10">
                <a:extLst>
                  <a:ext uri="{FF2B5EF4-FFF2-40B4-BE49-F238E27FC236}">
                    <a16:creationId xmlns:a16="http://schemas.microsoft.com/office/drawing/2014/main" id="{6897A66B-2E41-405D-9C34-7E4D34C4D248}"/>
                  </a:ext>
                </a:extLst>
              </p:cNvPr>
              <p:cNvGraphicFramePr>
                <a:graphicFrameLocks noChangeAspect="1"/>
              </p:cNvGraphicFramePr>
              <p:nvPr/>
            </p:nvGraphicFramePr>
            <p:xfrm>
              <a:off x="7804057" y="2333769"/>
              <a:ext cx="436782" cy="720690"/>
            </p:xfrm>
            <a:graphic>
              <a:graphicData uri="http://schemas.openxmlformats.org/presentationml/2006/ole">
                <mc:AlternateContent xmlns:mc="http://schemas.openxmlformats.org/markup-compatibility/2006">
                  <mc:Choice xmlns:v="urn:schemas-microsoft-com:vml" Requires="v">
                    <p:oleObj name="Equation" r:id="rId20" imgW="253890" imgH="418918" progId="Equation.DSMT4">
                      <p:embed/>
                    </p:oleObj>
                  </mc:Choice>
                  <mc:Fallback>
                    <p:oleObj name="Equation" r:id="rId20" imgW="253890" imgH="418918" progId="Equation.DSMT4">
                      <p:embed/>
                      <p:pic>
                        <p:nvPicPr>
                          <p:cNvPr id="46107" name="Object 10">
                            <a:extLst>
                              <a:ext uri="{FF2B5EF4-FFF2-40B4-BE49-F238E27FC236}">
                                <a16:creationId xmlns:a16="http://schemas.microsoft.com/office/drawing/2014/main" id="{6897A66B-2E41-405D-9C34-7E4D34C4D24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04057" y="233376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8" name="Object 11">
                <a:extLst>
                  <a:ext uri="{FF2B5EF4-FFF2-40B4-BE49-F238E27FC236}">
                    <a16:creationId xmlns:a16="http://schemas.microsoft.com/office/drawing/2014/main" id="{2B6E61B3-59CD-410F-BB87-861430DCF5C9}"/>
                  </a:ext>
                </a:extLst>
              </p:cNvPr>
              <p:cNvGraphicFramePr>
                <a:graphicFrameLocks noChangeAspect="1"/>
              </p:cNvGraphicFramePr>
              <p:nvPr/>
            </p:nvGraphicFramePr>
            <p:xfrm>
              <a:off x="8324693" y="2330901"/>
              <a:ext cx="436782" cy="720690"/>
            </p:xfrm>
            <a:graphic>
              <a:graphicData uri="http://schemas.openxmlformats.org/presentationml/2006/ole">
                <mc:AlternateContent xmlns:mc="http://schemas.openxmlformats.org/markup-compatibility/2006">
                  <mc:Choice xmlns:v="urn:schemas-microsoft-com:vml" Requires="v">
                    <p:oleObj name="Equation" r:id="rId22" imgW="253890" imgH="418918" progId="Equation.DSMT4">
                      <p:embed/>
                    </p:oleObj>
                  </mc:Choice>
                  <mc:Fallback>
                    <p:oleObj name="Equation" r:id="rId22" imgW="253890" imgH="418918" progId="Equation.DSMT4">
                      <p:embed/>
                      <p:pic>
                        <p:nvPicPr>
                          <p:cNvPr id="46108" name="Object 11">
                            <a:extLst>
                              <a:ext uri="{FF2B5EF4-FFF2-40B4-BE49-F238E27FC236}">
                                <a16:creationId xmlns:a16="http://schemas.microsoft.com/office/drawing/2014/main" id="{2B6E61B3-59CD-410F-BB87-861430DCF5C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24693" y="2330901"/>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9" name="Object 12">
                <a:extLst>
                  <a:ext uri="{FF2B5EF4-FFF2-40B4-BE49-F238E27FC236}">
                    <a16:creationId xmlns:a16="http://schemas.microsoft.com/office/drawing/2014/main" id="{9E30A455-4C22-43A8-BBF6-1B4D1EE24522}"/>
                  </a:ext>
                </a:extLst>
              </p:cNvPr>
              <p:cNvGraphicFramePr>
                <a:graphicFrameLocks noChangeAspect="1"/>
              </p:cNvGraphicFramePr>
              <p:nvPr/>
            </p:nvGraphicFramePr>
            <p:xfrm>
              <a:off x="131289" y="2339043"/>
              <a:ext cx="436782" cy="720690"/>
            </p:xfrm>
            <a:graphic>
              <a:graphicData uri="http://schemas.openxmlformats.org/presentationml/2006/ole">
                <mc:AlternateContent xmlns:mc="http://schemas.openxmlformats.org/markup-compatibility/2006">
                  <mc:Choice xmlns:v="urn:schemas-microsoft-com:vml" Requires="v">
                    <p:oleObj name="Equation" r:id="rId24" imgW="253890" imgH="418918" progId="Equation.DSMT4">
                      <p:embed/>
                    </p:oleObj>
                  </mc:Choice>
                  <mc:Fallback>
                    <p:oleObj name="Equation" r:id="rId24" imgW="253890" imgH="418918" progId="Equation.DSMT4">
                      <p:embed/>
                      <p:pic>
                        <p:nvPicPr>
                          <p:cNvPr id="46109" name="Object 12">
                            <a:extLst>
                              <a:ext uri="{FF2B5EF4-FFF2-40B4-BE49-F238E27FC236}">
                                <a16:creationId xmlns:a16="http://schemas.microsoft.com/office/drawing/2014/main" id="{9E30A455-4C22-43A8-BBF6-1B4D1EE2452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1289" y="233904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0" name="Object 13">
                <a:extLst>
                  <a:ext uri="{FF2B5EF4-FFF2-40B4-BE49-F238E27FC236}">
                    <a16:creationId xmlns:a16="http://schemas.microsoft.com/office/drawing/2014/main" id="{550B9F39-3F34-4B97-9720-82A3CE1DBC28}"/>
                  </a:ext>
                </a:extLst>
              </p:cNvPr>
              <p:cNvGraphicFramePr>
                <a:graphicFrameLocks noChangeAspect="1"/>
              </p:cNvGraphicFramePr>
              <p:nvPr/>
            </p:nvGraphicFramePr>
            <p:xfrm>
              <a:off x="693605" y="2333783"/>
              <a:ext cx="436782" cy="720690"/>
            </p:xfrm>
            <a:graphic>
              <a:graphicData uri="http://schemas.openxmlformats.org/presentationml/2006/ole">
                <mc:AlternateContent xmlns:mc="http://schemas.openxmlformats.org/markup-compatibility/2006">
                  <mc:Choice xmlns:v="urn:schemas-microsoft-com:vml" Requires="v">
                    <p:oleObj name="Equation" r:id="rId26" imgW="253890" imgH="418918" progId="Equation.DSMT4">
                      <p:embed/>
                    </p:oleObj>
                  </mc:Choice>
                  <mc:Fallback>
                    <p:oleObj name="Equation" r:id="rId26" imgW="253890" imgH="418918" progId="Equation.DSMT4">
                      <p:embed/>
                      <p:pic>
                        <p:nvPicPr>
                          <p:cNvPr id="46110" name="Object 13">
                            <a:extLst>
                              <a:ext uri="{FF2B5EF4-FFF2-40B4-BE49-F238E27FC236}">
                                <a16:creationId xmlns:a16="http://schemas.microsoft.com/office/drawing/2014/main" id="{550B9F39-3F34-4B97-9720-82A3CE1DBC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3605" y="233378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1" name="Object 14">
                <a:extLst>
                  <a:ext uri="{FF2B5EF4-FFF2-40B4-BE49-F238E27FC236}">
                    <a16:creationId xmlns:a16="http://schemas.microsoft.com/office/drawing/2014/main" id="{30DC554A-65AC-4EE0-97CF-5422F11CBA9D}"/>
                  </a:ext>
                </a:extLst>
              </p:cNvPr>
              <p:cNvGraphicFramePr>
                <a:graphicFrameLocks noChangeAspect="1"/>
              </p:cNvGraphicFramePr>
              <p:nvPr/>
            </p:nvGraphicFramePr>
            <p:xfrm>
              <a:off x="1208623" y="2328523"/>
              <a:ext cx="436782" cy="720690"/>
            </p:xfrm>
            <a:graphic>
              <a:graphicData uri="http://schemas.openxmlformats.org/presentationml/2006/ole">
                <mc:AlternateContent xmlns:mc="http://schemas.openxmlformats.org/markup-compatibility/2006">
                  <mc:Choice xmlns:v="urn:schemas-microsoft-com:vml" Requires="v">
                    <p:oleObj name="Equation" r:id="rId28" imgW="253890" imgH="418918" progId="Equation.DSMT4">
                      <p:embed/>
                    </p:oleObj>
                  </mc:Choice>
                  <mc:Fallback>
                    <p:oleObj name="Equation" r:id="rId28" imgW="253890" imgH="418918" progId="Equation.DSMT4">
                      <p:embed/>
                      <p:pic>
                        <p:nvPicPr>
                          <p:cNvPr id="46111" name="Object 14">
                            <a:extLst>
                              <a:ext uri="{FF2B5EF4-FFF2-40B4-BE49-F238E27FC236}">
                                <a16:creationId xmlns:a16="http://schemas.microsoft.com/office/drawing/2014/main" id="{30DC554A-65AC-4EE0-97CF-5422F11CBA9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08623" y="232852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2" name="Object 15">
                <a:extLst>
                  <a:ext uri="{FF2B5EF4-FFF2-40B4-BE49-F238E27FC236}">
                    <a16:creationId xmlns:a16="http://schemas.microsoft.com/office/drawing/2014/main" id="{379F5591-EA50-4E28-B302-EFDBD5195172}"/>
                  </a:ext>
                </a:extLst>
              </p:cNvPr>
              <p:cNvGraphicFramePr>
                <a:graphicFrameLocks noChangeAspect="1"/>
              </p:cNvGraphicFramePr>
              <p:nvPr/>
            </p:nvGraphicFramePr>
            <p:xfrm>
              <a:off x="1786705" y="2339029"/>
              <a:ext cx="436782" cy="720690"/>
            </p:xfrm>
            <a:graphic>
              <a:graphicData uri="http://schemas.openxmlformats.org/presentationml/2006/ole">
                <mc:AlternateContent xmlns:mc="http://schemas.openxmlformats.org/markup-compatibility/2006">
                  <mc:Choice xmlns:v="urn:schemas-microsoft-com:vml" Requires="v">
                    <p:oleObj name="Equation" r:id="rId30" imgW="253890" imgH="418918" progId="Equation.DSMT4">
                      <p:embed/>
                    </p:oleObj>
                  </mc:Choice>
                  <mc:Fallback>
                    <p:oleObj name="Equation" r:id="rId30" imgW="253890" imgH="418918" progId="Equation.DSMT4">
                      <p:embed/>
                      <p:pic>
                        <p:nvPicPr>
                          <p:cNvPr id="46112" name="Object 15">
                            <a:extLst>
                              <a:ext uri="{FF2B5EF4-FFF2-40B4-BE49-F238E27FC236}">
                                <a16:creationId xmlns:a16="http://schemas.microsoft.com/office/drawing/2014/main" id="{379F5591-EA50-4E28-B302-EFDBD519517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86705" y="233902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3" name="Object 16">
                <a:extLst>
                  <a:ext uri="{FF2B5EF4-FFF2-40B4-BE49-F238E27FC236}">
                    <a16:creationId xmlns:a16="http://schemas.microsoft.com/office/drawing/2014/main" id="{AEBC68C2-DB2D-4DD7-8AA8-E5D83CDAC5AF}"/>
                  </a:ext>
                </a:extLst>
              </p:cNvPr>
              <p:cNvGraphicFramePr>
                <a:graphicFrameLocks noChangeAspect="1"/>
              </p:cNvGraphicFramePr>
              <p:nvPr/>
            </p:nvGraphicFramePr>
            <p:xfrm>
              <a:off x="2364787" y="2349535"/>
              <a:ext cx="436782" cy="720690"/>
            </p:xfrm>
            <a:graphic>
              <a:graphicData uri="http://schemas.openxmlformats.org/presentationml/2006/ole">
                <mc:AlternateContent xmlns:mc="http://schemas.openxmlformats.org/markup-compatibility/2006">
                  <mc:Choice xmlns:v="urn:schemas-microsoft-com:vml" Requires="v">
                    <p:oleObj name="Equation" r:id="rId32" imgW="253890" imgH="418918" progId="Equation.DSMT4">
                      <p:embed/>
                    </p:oleObj>
                  </mc:Choice>
                  <mc:Fallback>
                    <p:oleObj name="Equation" r:id="rId32" imgW="253890" imgH="418918" progId="Equation.DSMT4">
                      <p:embed/>
                      <p:pic>
                        <p:nvPicPr>
                          <p:cNvPr id="46113" name="Object 16">
                            <a:extLst>
                              <a:ext uri="{FF2B5EF4-FFF2-40B4-BE49-F238E27FC236}">
                                <a16:creationId xmlns:a16="http://schemas.microsoft.com/office/drawing/2014/main" id="{AEBC68C2-DB2D-4DD7-8AA8-E5D83CDAC5A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64787" y="2349535"/>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4" name="Object 17">
                <a:extLst>
                  <a:ext uri="{FF2B5EF4-FFF2-40B4-BE49-F238E27FC236}">
                    <a16:creationId xmlns:a16="http://schemas.microsoft.com/office/drawing/2014/main" id="{4A321D0C-10D2-44FE-B92D-CF7B2CF551F8}"/>
                  </a:ext>
                </a:extLst>
              </p:cNvPr>
              <p:cNvGraphicFramePr>
                <a:graphicFrameLocks noChangeAspect="1"/>
              </p:cNvGraphicFramePr>
              <p:nvPr/>
            </p:nvGraphicFramePr>
            <p:xfrm>
              <a:off x="2958635" y="2328509"/>
              <a:ext cx="436782" cy="720690"/>
            </p:xfrm>
            <a:graphic>
              <a:graphicData uri="http://schemas.openxmlformats.org/presentationml/2006/ole">
                <mc:AlternateContent xmlns:mc="http://schemas.openxmlformats.org/markup-compatibility/2006">
                  <mc:Choice xmlns:v="urn:schemas-microsoft-com:vml" Requires="v">
                    <p:oleObj name="Equation" r:id="rId34" imgW="253890" imgH="418918" progId="Equation.DSMT4">
                      <p:embed/>
                    </p:oleObj>
                  </mc:Choice>
                  <mc:Fallback>
                    <p:oleObj name="Equation" r:id="rId34" imgW="253890" imgH="418918" progId="Equation.DSMT4">
                      <p:embed/>
                      <p:pic>
                        <p:nvPicPr>
                          <p:cNvPr id="46114" name="Object 17">
                            <a:extLst>
                              <a:ext uri="{FF2B5EF4-FFF2-40B4-BE49-F238E27FC236}">
                                <a16:creationId xmlns:a16="http://schemas.microsoft.com/office/drawing/2014/main" id="{4A321D0C-10D2-44FE-B92D-CF7B2CF551F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58635" y="232850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5" name="Object 18">
                <a:extLst>
                  <a:ext uri="{FF2B5EF4-FFF2-40B4-BE49-F238E27FC236}">
                    <a16:creationId xmlns:a16="http://schemas.microsoft.com/office/drawing/2014/main" id="{FDA525FF-DEC2-4C78-8C8C-88C32DDAFA74}"/>
                  </a:ext>
                </a:extLst>
              </p:cNvPr>
              <p:cNvGraphicFramePr>
                <a:graphicFrameLocks noChangeAspect="1"/>
              </p:cNvGraphicFramePr>
              <p:nvPr/>
            </p:nvGraphicFramePr>
            <p:xfrm>
              <a:off x="3558101" y="2325641"/>
              <a:ext cx="436782" cy="720690"/>
            </p:xfrm>
            <a:graphic>
              <a:graphicData uri="http://schemas.openxmlformats.org/presentationml/2006/ole">
                <mc:AlternateContent xmlns:mc="http://schemas.openxmlformats.org/markup-compatibility/2006">
                  <mc:Choice xmlns:v="urn:schemas-microsoft-com:vml" Requires="v">
                    <p:oleObj name="Equation" r:id="rId36" imgW="253890" imgH="418918" progId="Equation.DSMT4">
                      <p:embed/>
                    </p:oleObj>
                  </mc:Choice>
                  <mc:Fallback>
                    <p:oleObj name="Equation" r:id="rId36" imgW="253890" imgH="418918" progId="Equation.DSMT4">
                      <p:embed/>
                      <p:pic>
                        <p:nvPicPr>
                          <p:cNvPr id="46115" name="Object 18">
                            <a:extLst>
                              <a:ext uri="{FF2B5EF4-FFF2-40B4-BE49-F238E27FC236}">
                                <a16:creationId xmlns:a16="http://schemas.microsoft.com/office/drawing/2014/main" id="{FDA525FF-DEC2-4C78-8C8C-88C32DDAFA7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58101" y="2325641"/>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16" name="TextBox 35">
                <a:extLst>
                  <a:ext uri="{FF2B5EF4-FFF2-40B4-BE49-F238E27FC236}">
                    <a16:creationId xmlns:a16="http://schemas.microsoft.com/office/drawing/2014/main" id="{744DE777-3D63-4F80-806E-D49B5C2FA9C1}"/>
                  </a:ext>
                </a:extLst>
              </p:cNvPr>
              <p:cNvSpPr txBox="1">
                <a:spLocks noChangeArrowheads="1"/>
              </p:cNvSpPr>
              <p:nvPr/>
            </p:nvSpPr>
            <p:spPr bwMode="auto">
              <a:xfrm>
                <a:off x="8255923" y="2044202"/>
                <a:ext cx="702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Base</a:t>
                </a:r>
              </a:p>
            </p:txBody>
          </p:sp>
          <p:sp>
            <p:nvSpPr>
              <p:cNvPr id="46117" name="TextBox 36">
                <a:extLst>
                  <a:ext uri="{FF2B5EF4-FFF2-40B4-BE49-F238E27FC236}">
                    <a16:creationId xmlns:a16="http://schemas.microsoft.com/office/drawing/2014/main" id="{15E0ECB3-025B-49C2-9C29-3860D8838384}"/>
                  </a:ext>
                </a:extLst>
              </p:cNvPr>
              <p:cNvSpPr txBox="1">
                <a:spLocks noChangeArrowheads="1"/>
              </p:cNvSpPr>
              <p:nvPr/>
            </p:nvSpPr>
            <p:spPr bwMode="auto">
              <a:xfrm>
                <a:off x="3899319" y="1975886"/>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Neutral</a:t>
                </a:r>
              </a:p>
            </p:txBody>
          </p:sp>
        </p:grpSp>
      </p:grpSp>
      <p:sp>
        <p:nvSpPr>
          <p:cNvPr id="38" name="TextBox 37">
            <a:extLst>
              <a:ext uri="{FF2B5EF4-FFF2-40B4-BE49-F238E27FC236}">
                <a16:creationId xmlns:a16="http://schemas.microsoft.com/office/drawing/2014/main" id="{86D968E7-45A5-4946-B500-CDB256E20B44}"/>
              </a:ext>
            </a:extLst>
          </p:cNvPr>
          <p:cNvSpPr txBox="1">
            <a:spLocks noChangeArrowheads="1"/>
          </p:cNvSpPr>
          <p:nvPr/>
        </p:nvSpPr>
        <p:spPr bwMode="auto">
          <a:xfrm>
            <a:off x="1216100" y="3974925"/>
            <a:ext cx="3163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For each 1 unit decrease  is </a:t>
            </a:r>
          </a:p>
          <a:p>
            <a:pPr eaLnBrk="1" hangingPunct="1">
              <a:spcBef>
                <a:spcPct val="0"/>
              </a:spcBef>
              <a:buClrTx/>
              <a:buSzTx/>
              <a:buFontTx/>
              <a:buNone/>
            </a:pPr>
            <a:r>
              <a:rPr lang="en-CA" altLang="en-US" sz="1800"/>
              <a:t>a 10 fold increase in acidity</a:t>
            </a:r>
          </a:p>
        </p:txBody>
      </p:sp>
      <p:sp>
        <p:nvSpPr>
          <p:cNvPr id="39" name="TextBox 38">
            <a:extLst>
              <a:ext uri="{FF2B5EF4-FFF2-40B4-BE49-F238E27FC236}">
                <a16:creationId xmlns:a16="http://schemas.microsoft.com/office/drawing/2014/main" id="{B0EC0D82-266F-4557-8758-991E44EBF4A8}"/>
              </a:ext>
            </a:extLst>
          </p:cNvPr>
          <p:cNvSpPr txBox="1">
            <a:spLocks noChangeArrowheads="1"/>
          </p:cNvSpPr>
          <p:nvPr/>
        </p:nvSpPr>
        <p:spPr bwMode="auto">
          <a:xfrm>
            <a:off x="5877001" y="3986038"/>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For each 1 unit increase is </a:t>
            </a:r>
          </a:p>
          <a:p>
            <a:pPr eaLnBrk="1" hangingPunct="1">
              <a:spcBef>
                <a:spcPct val="0"/>
              </a:spcBef>
              <a:buClrTx/>
              <a:buSzTx/>
              <a:buFontTx/>
              <a:buNone/>
            </a:pPr>
            <a:r>
              <a:rPr lang="en-CA" altLang="en-US" sz="1800"/>
              <a:t>a 10 fold increase in alkalinity</a:t>
            </a:r>
          </a:p>
        </p:txBody>
      </p:sp>
      <p:sp>
        <p:nvSpPr>
          <p:cNvPr id="46097" name="Text Box 5">
            <a:extLst>
              <a:ext uri="{FF2B5EF4-FFF2-40B4-BE49-F238E27FC236}">
                <a16:creationId xmlns:a16="http://schemas.microsoft.com/office/drawing/2014/main" id="{1264996A-450A-456B-B7CF-9EFD6C4E8FB0}"/>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8"/>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2000"/>
                                        <p:tgtEl>
                                          <p:spTgt spid="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2000"/>
                                        <p:tgtEl>
                                          <p:spTgt spid="3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horizontal)">
                                      <p:cBhvr>
                                        <p:cTn id="23" dur="500"/>
                                        <p:tgtEl>
                                          <p:spTgt spid="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par>
                                <p:cTn id="42" presetID="3"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8"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6CF830-98CF-4E8C-ADC3-02423A4F6BD8}"/>
              </a:ext>
            </a:extLst>
          </p:cNvPr>
          <p:cNvSpPr txBox="1">
            <a:spLocks/>
          </p:cNvSpPr>
          <p:nvPr/>
        </p:nvSpPr>
        <p:spPr>
          <a:xfrm>
            <a:off x="200174" y="265653"/>
            <a:ext cx="11521280" cy="765981"/>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The Ph of lemon juice is 2 and tomato juice is 4.5.  How many times more acidic is Lemon juice? </a:t>
            </a:r>
          </a:p>
        </p:txBody>
      </p:sp>
      <p:sp>
        <p:nvSpPr>
          <p:cNvPr id="5" name="Title 1">
            <a:extLst>
              <a:ext uri="{FF2B5EF4-FFF2-40B4-BE49-F238E27FC236}">
                <a16:creationId xmlns:a16="http://schemas.microsoft.com/office/drawing/2014/main" id="{153D552F-86CD-4F56-8CF0-649CA618F7FD}"/>
              </a:ext>
            </a:extLst>
          </p:cNvPr>
          <p:cNvSpPr txBox="1">
            <a:spLocks/>
          </p:cNvSpPr>
          <p:nvPr/>
        </p:nvSpPr>
        <p:spPr>
          <a:xfrm>
            <a:off x="191344" y="2759826"/>
            <a:ext cx="11809312" cy="1033462"/>
          </a:xfrm>
          <a:prstGeom prst="rect">
            <a:avLst/>
          </a:prstGeom>
        </p:spPr>
        <p:txBody>
          <a:bodyPr vert="horz"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A soft conversation is approx. 30db.  a shouting match with Cheong is around 95db. How many times greater is the sound intensity is the shouting match vs a soft conversation?</a:t>
            </a:r>
          </a:p>
        </p:txBody>
      </p:sp>
      <p:sp>
        <p:nvSpPr>
          <p:cNvPr id="6" name="Title 1">
            <a:extLst>
              <a:ext uri="{FF2B5EF4-FFF2-40B4-BE49-F238E27FC236}">
                <a16:creationId xmlns:a16="http://schemas.microsoft.com/office/drawing/2014/main" id="{A432993B-39B7-4098-AFDB-982ED35D4AC4}"/>
              </a:ext>
            </a:extLst>
          </p:cNvPr>
          <p:cNvSpPr txBox="1">
            <a:spLocks/>
          </p:cNvSpPr>
          <p:nvPr/>
        </p:nvSpPr>
        <p:spPr>
          <a:xfrm>
            <a:off x="191344" y="4560026"/>
            <a:ext cx="11809312" cy="1481692"/>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Listening to music with a pair of ear phones could be a million times greater in sound intensity than a normal conversation at  50db.  How many </a:t>
            </a:r>
            <a:r>
              <a:rPr lang="en-CA" sz="2100" dirty="0" err="1"/>
              <a:t>db</a:t>
            </a:r>
            <a:r>
              <a:rPr lang="en-CA" sz="2100" dirty="0"/>
              <a:t> is listening to music with earphones?</a:t>
            </a:r>
          </a:p>
        </p:txBody>
      </p:sp>
      <p:sp>
        <p:nvSpPr>
          <p:cNvPr id="7" name="Title 1">
            <a:extLst>
              <a:ext uri="{FF2B5EF4-FFF2-40B4-BE49-F238E27FC236}">
                <a16:creationId xmlns:a16="http://schemas.microsoft.com/office/drawing/2014/main" id="{4A02F40E-B508-4B24-A8D7-270408426C62}"/>
              </a:ext>
            </a:extLst>
          </p:cNvPr>
          <p:cNvSpPr txBox="1">
            <a:spLocks/>
          </p:cNvSpPr>
          <p:nvPr/>
        </p:nvSpPr>
        <p:spPr>
          <a:xfrm>
            <a:off x="191344" y="1556792"/>
            <a:ext cx="11521280" cy="765981"/>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Vinegar has a Ph of 2.5 and is 300,000,000 times more acidic than bleach.  What is the PH of bleach?</a:t>
            </a:r>
          </a:p>
        </p:txBody>
      </p:sp>
    </p:spTree>
    <p:custDataLst>
      <p:tags r:id="rId1"/>
    </p:custDataLst>
    <p:extLst>
      <p:ext uri="{BB962C8B-B14F-4D97-AF65-F5344CB8AC3E}">
        <p14:creationId xmlns:p14="http://schemas.microsoft.com/office/powerpoint/2010/main" val="41191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7B02-AA98-4A12-BA17-5346270C4323}"/>
              </a:ext>
            </a:extLst>
          </p:cNvPr>
          <p:cNvSpPr>
            <a:spLocks noGrp="1"/>
          </p:cNvSpPr>
          <p:nvPr>
            <p:ph type="title"/>
          </p:nvPr>
        </p:nvSpPr>
        <p:spPr>
          <a:xfrm>
            <a:off x="407368" y="112934"/>
            <a:ext cx="10081120" cy="1033462"/>
          </a:xfrm>
        </p:spPr>
        <p:txBody>
          <a:bodyPr/>
          <a:lstStyle/>
          <a:p>
            <a:pPr eaLnBrk="1" fontAlgn="auto" hangingPunct="1">
              <a:spcAft>
                <a:spcPts val="0"/>
              </a:spcAft>
              <a:defRPr/>
            </a:pPr>
            <a:r>
              <a:rPr lang="en-CA" sz="2200" dirty="0"/>
              <a:t>Ex: The Ph of lemon juice is 2 and tomato juice is 4.5.  How many times more acidic is Lemon juice? </a:t>
            </a:r>
          </a:p>
        </p:txBody>
      </p:sp>
      <p:sp>
        <p:nvSpPr>
          <p:cNvPr id="48131" name="Text Box 5">
            <a:extLst>
              <a:ext uri="{FF2B5EF4-FFF2-40B4-BE49-F238E27FC236}">
                <a16:creationId xmlns:a16="http://schemas.microsoft.com/office/drawing/2014/main" id="{6DD8B774-C440-4CDB-87A2-CFBD2EECF304}"/>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graphicFrame>
        <p:nvGraphicFramePr>
          <p:cNvPr id="5" name="Object 2">
            <a:extLst>
              <a:ext uri="{FF2B5EF4-FFF2-40B4-BE49-F238E27FC236}">
                <a16:creationId xmlns:a16="http://schemas.microsoft.com/office/drawing/2014/main" id="{4D975BD9-4064-4E45-BE60-E0B103C81E48}"/>
              </a:ext>
            </a:extLst>
          </p:cNvPr>
          <p:cNvGraphicFramePr>
            <a:graphicFrameLocks noChangeAspect="1"/>
          </p:cNvGraphicFramePr>
          <p:nvPr>
            <p:extLst>
              <p:ext uri="{D42A27DB-BD31-4B8C-83A1-F6EECF244321}">
                <p14:modId xmlns:p14="http://schemas.microsoft.com/office/powerpoint/2010/main" val="2322563294"/>
              </p:ext>
            </p:extLst>
          </p:nvPr>
        </p:nvGraphicFramePr>
        <p:xfrm>
          <a:off x="5191771" y="1286272"/>
          <a:ext cx="2176462" cy="790575"/>
        </p:xfrm>
        <a:graphic>
          <a:graphicData uri="http://schemas.openxmlformats.org/presentationml/2006/ole">
            <mc:AlternateContent xmlns:mc="http://schemas.openxmlformats.org/markup-compatibility/2006">
              <mc:Choice xmlns:v="urn:schemas-microsoft-com:vml" Requires="v">
                <p:oleObj name="Equation" r:id="rId5" imgW="837836" imgH="304668" progId="Equation.DSMT4">
                  <p:embed/>
                </p:oleObj>
              </mc:Choice>
              <mc:Fallback>
                <p:oleObj name="Equation" r:id="rId5" imgW="837836" imgH="304668" progId="Equation.DSMT4">
                  <p:embed/>
                  <p:pic>
                    <p:nvPicPr>
                      <p:cNvPr id="5" name="Object 2">
                        <a:extLst>
                          <a:ext uri="{FF2B5EF4-FFF2-40B4-BE49-F238E27FC236}">
                            <a16:creationId xmlns:a16="http://schemas.microsoft.com/office/drawing/2014/main" id="{4D975BD9-4064-4E45-BE60-E0B103C81E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771" y="1286272"/>
                        <a:ext cx="2176462"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635F2B1D-F4FA-4344-9CB3-176E479609B9}"/>
              </a:ext>
            </a:extLst>
          </p:cNvPr>
          <p:cNvGraphicFramePr>
            <a:graphicFrameLocks noChangeAspect="1"/>
          </p:cNvGraphicFramePr>
          <p:nvPr>
            <p:extLst>
              <p:ext uri="{D42A27DB-BD31-4B8C-83A1-F6EECF244321}">
                <p14:modId xmlns:p14="http://schemas.microsoft.com/office/powerpoint/2010/main" val="2989905818"/>
              </p:ext>
            </p:extLst>
          </p:nvPr>
        </p:nvGraphicFramePr>
        <p:xfrm>
          <a:off x="767408" y="2276872"/>
          <a:ext cx="3790950" cy="466725"/>
        </p:xfrm>
        <a:graphic>
          <a:graphicData uri="http://schemas.openxmlformats.org/presentationml/2006/ole">
            <mc:AlternateContent xmlns:mc="http://schemas.openxmlformats.org/markup-compatibility/2006">
              <mc:Choice xmlns:v="urn:schemas-microsoft-com:vml" Requires="v">
                <p:oleObj name="Equation" r:id="rId7" imgW="1752600" imgH="215900" progId="Equation.DSMT4">
                  <p:embed/>
                </p:oleObj>
              </mc:Choice>
              <mc:Fallback>
                <p:oleObj name="Equation" r:id="rId7" imgW="1752600" imgH="215900" progId="Equation.DSMT4">
                  <p:embed/>
                  <p:pic>
                    <p:nvPicPr>
                      <p:cNvPr id="6" name="Object 3">
                        <a:extLst>
                          <a:ext uri="{FF2B5EF4-FFF2-40B4-BE49-F238E27FC236}">
                            <a16:creationId xmlns:a16="http://schemas.microsoft.com/office/drawing/2014/main" id="{635F2B1D-F4FA-4344-9CB3-176E479609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408" y="2276872"/>
                        <a:ext cx="37909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B83F0467-3EDF-4AAF-AF09-F716DC78F3B7}"/>
              </a:ext>
            </a:extLst>
          </p:cNvPr>
          <p:cNvGraphicFramePr>
            <a:graphicFrameLocks noChangeAspect="1"/>
          </p:cNvGraphicFramePr>
          <p:nvPr>
            <p:extLst>
              <p:ext uri="{D42A27DB-BD31-4B8C-83A1-F6EECF244321}">
                <p14:modId xmlns:p14="http://schemas.microsoft.com/office/powerpoint/2010/main" val="3068773696"/>
              </p:ext>
            </p:extLst>
          </p:nvPr>
        </p:nvGraphicFramePr>
        <p:xfrm>
          <a:off x="619772" y="2878535"/>
          <a:ext cx="4065587" cy="492125"/>
        </p:xfrm>
        <a:graphic>
          <a:graphicData uri="http://schemas.openxmlformats.org/presentationml/2006/ole">
            <mc:AlternateContent xmlns:mc="http://schemas.openxmlformats.org/markup-compatibility/2006">
              <mc:Choice xmlns:v="urn:schemas-microsoft-com:vml" Requires="v">
                <p:oleObj name="Equation" r:id="rId9" imgW="1879600" imgH="228600" progId="Equation.DSMT4">
                  <p:embed/>
                </p:oleObj>
              </mc:Choice>
              <mc:Fallback>
                <p:oleObj name="Equation" r:id="rId9" imgW="1879600" imgH="228600" progId="Equation.DSMT4">
                  <p:embed/>
                  <p:pic>
                    <p:nvPicPr>
                      <p:cNvPr id="7" name="Object 4">
                        <a:extLst>
                          <a:ext uri="{FF2B5EF4-FFF2-40B4-BE49-F238E27FC236}">
                            <a16:creationId xmlns:a16="http://schemas.microsoft.com/office/drawing/2014/main" id="{B83F0467-3EDF-4AAF-AF09-F716DC78F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772" y="2878535"/>
                        <a:ext cx="40655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E8FC2002-5142-46A9-A536-B3ACA5C1EF9B}"/>
              </a:ext>
            </a:extLst>
          </p:cNvPr>
          <p:cNvGraphicFramePr>
            <a:graphicFrameLocks noChangeAspect="1"/>
          </p:cNvGraphicFramePr>
          <p:nvPr>
            <p:extLst>
              <p:ext uri="{D42A27DB-BD31-4B8C-83A1-F6EECF244321}">
                <p14:modId xmlns:p14="http://schemas.microsoft.com/office/powerpoint/2010/main" val="287771962"/>
              </p:ext>
            </p:extLst>
          </p:nvPr>
        </p:nvGraphicFramePr>
        <p:xfrm>
          <a:off x="716608" y="3492896"/>
          <a:ext cx="2692400" cy="465138"/>
        </p:xfrm>
        <a:graphic>
          <a:graphicData uri="http://schemas.openxmlformats.org/presentationml/2006/ole">
            <mc:AlternateContent xmlns:mc="http://schemas.openxmlformats.org/markup-compatibility/2006">
              <mc:Choice xmlns:v="urn:schemas-microsoft-com:vml" Requires="v">
                <p:oleObj name="Equation" r:id="rId11" imgW="1244060" imgH="215806" progId="Equation.DSMT4">
                  <p:embed/>
                </p:oleObj>
              </mc:Choice>
              <mc:Fallback>
                <p:oleObj name="Equation" r:id="rId11" imgW="1244060" imgH="215806" progId="Equation.DSMT4">
                  <p:embed/>
                  <p:pic>
                    <p:nvPicPr>
                      <p:cNvPr id="8" name="Object 5">
                        <a:extLst>
                          <a:ext uri="{FF2B5EF4-FFF2-40B4-BE49-F238E27FC236}">
                            <a16:creationId xmlns:a16="http://schemas.microsoft.com/office/drawing/2014/main" id="{E8FC2002-5142-46A9-A536-B3ACA5C1EF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608" y="3492896"/>
                        <a:ext cx="26924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8FA45975-1B4E-49E4-A4E3-C694E1D7C2E7}"/>
              </a:ext>
            </a:extLst>
          </p:cNvPr>
          <p:cNvGraphicFramePr>
            <a:graphicFrameLocks noChangeAspect="1"/>
          </p:cNvGraphicFramePr>
          <p:nvPr>
            <p:extLst>
              <p:ext uri="{D42A27DB-BD31-4B8C-83A1-F6EECF244321}">
                <p14:modId xmlns:p14="http://schemas.microsoft.com/office/powerpoint/2010/main" val="3340273372"/>
              </p:ext>
            </p:extLst>
          </p:nvPr>
        </p:nvGraphicFramePr>
        <p:xfrm>
          <a:off x="4825058" y="2027634"/>
          <a:ext cx="2141538" cy="1219200"/>
        </p:xfrm>
        <a:graphic>
          <a:graphicData uri="http://schemas.openxmlformats.org/presentationml/2006/ole">
            <mc:AlternateContent xmlns:mc="http://schemas.openxmlformats.org/markup-compatibility/2006">
              <mc:Choice xmlns:v="urn:schemas-microsoft-com:vml" Requires="v">
                <p:oleObj name="Equation" r:id="rId13" imgW="825500" imgH="469900" progId="Equation.DSMT4">
                  <p:embed/>
                </p:oleObj>
              </mc:Choice>
              <mc:Fallback>
                <p:oleObj name="Equation" r:id="rId13" imgW="825500" imgH="469900" progId="Equation.DSMT4">
                  <p:embed/>
                  <p:pic>
                    <p:nvPicPr>
                      <p:cNvPr id="9" name="Object 6">
                        <a:extLst>
                          <a:ext uri="{FF2B5EF4-FFF2-40B4-BE49-F238E27FC236}">
                            <a16:creationId xmlns:a16="http://schemas.microsoft.com/office/drawing/2014/main" id="{8FA45975-1B4E-49E4-A4E3-C694E1D7C2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25058" y="2027634"/>
                        <a:ext cx="214153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156ECE51-864B-4EEE-A8AE-B8117604EA6F}"/>
              </a:ext>
            </a:extLst>
          </p:cNvPr>
          <p:cNvGraphicFramePr>
            <a:graphicFrameLocks noChangeAspect="1"/>
          </p:cNvGraphicFramePr>
          <p:nvPr>
            <p:extLst>
              <p:ext uri="{D42A27DB-BD31-4B8C-83A1-F6EECF244321}">
                <p14:modId xmlns:p14="http://schemas.microsoft.com/office/powerpoint/2010/main" val="3920728382"/>
              </p:ext>
            </p:extLst>
          </p:nvPr>
        </p:nvGraphicFramePr>
        <p:xfrm>
          <a:off x="4671071" y="3146821"/>
          <a:ext cx="3427412" cy="1219200"/>
        </p:xfrm>
        <a:graphic>
          <a:graphicData uri="http://schemas.openxmlformats.org/presentationml/2006/ole">
            <mc:AlternateContent xmlns:mc="http://schemas.openxmlformats.org/markup-compatibility/2006">
              <mc:Choice xmlns:v="urn:schemas-microsoft-com:vml" Requires="v">
                <p:oleObj name="Equation" r:id="rId15" imgW="1320227" imgH="469696" progId="Equation.DSMT4">
                  <p:embed/>
                </p:oleObj>
              </mc:Choice>
              <mc:Fallback>
                <p:oleObj name="Equation" r:id="rId15" imgW="1320227" imgH="469696" progId="Equation.DSMT4">
                  <p:embed/>
                  <p:pic>
                    <p:nvPicPr>
                      <p:cNvPr id="10" name="Object 7">
                        <a:extLst>
                          <a:ext uri="{FF2B5EF4-FFF2-40B4-BE49-F238E27FC236}">
                            <a16:creationId xmlns:a16="http://schemas.microsoft.com/office/drawing/2014/main" id="{156ECE51-864B-4EEE-A8AE-B8117604EA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1071" y="3146821"/>
                        <a:ext cx="3427412"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0DDD767-1210-4798-964A-6AEA1B9ED05A}"/>
                  </a:ext>
                </a:extLst>
              </p:cNvPr>
              <p:cNvSpPr>
                <a:spLocks noGrp="1"/>
              </p:cNvSpPr>
              <p:nvPr>
                <p:ph type="title"/>
              </p:nvPr>
            </p:nvSpPr>
            <p:spPr>
              <a:xfrm>
                <a:off x="263352" y="404664"/>
                <a:ext cx="11928648" cy="490065"/>
              </a:xfrm>
            </p:spPr>
            <p:txBody>
              <a:bodyPr>
                <a:normAutofit fontScale="90000"/>
              </a:bodyPr>
              <a:lstStyle/>
              <a:p>
                <a:pPr eaLnBrk="1" fontAlgn="auto" hangingPunct="1">
                  <a:spcAft>
                    <a:spcPts val="0"/>
                  </a:spcAft>
                  <a:defRPr/>
                </a:pPr>
                <a:r>
                  <a:rPr lang="en-CA" dirty="0"/>
                  <a:t>II) Simple Interest  </a:t>
                </a:r>
                <a14:m>
                  <m:oMath xmlns:m="http://schemas.openxmlformats.org/officeDocument/2006/math">
                    <m:r>
                      <a:rPr lang="en-CA" i="1" dirty="0" smtClean="0">
                        <a:latin typeface="Cambria Math" panose="02040503050406030204" pitchFamily="18" charset="0"/>
                      </a:rPr>
                      <m:t>𝑖</m:t>
                    </m:r>
                    <m:r>
                      <a:rPr lang="en-CA" i="1" dirty="0" smtClean="0">
                        <a:latin typeface="Cambria Math" panose="02040503050406030204" pitchFamily="18" charset="0"/>
                      </a:rPr>
                      <m:t>=</m:t>
                    </m:r>
                    <m:r>
                      <a:rPr lang="en-CA" i="1" dirty="0" err="1" smtClean="0">
                        <a:latin typeface="Cambria Math" panose="02040503050406030204" pitchFamily="18" charset="0"/>
                      </a:rPr>
                      <m:t>𝑝𝑟𝑡</m:t>
                    </m:r>
                    <m:r>
                      <a:rPr lang="en-CA" i="1" dirty="0" smtClean="0">
                        <a:latin typeface="Cambria Math" panose="02040503050406030204" pitchFamily="18" charset="0"/>
                      </a:rPr>
                      <m:t> </m:t>
                    </m:r>
                    <m:r>
                      <a:rPr lang="en-US" b="0" i="1" dirty="0" smtClean="0">
                        <a:latin typeface="Cambria Math" panose="02040503050406030204" pitchFamily="18" charset="0"/>
                      </a:rPr>
                      <m:t> </m:t>
                    </m:r>
                  </m:oMath>
                </a14:m>
                <a:r>
                  <a:rPr lang="en-CA" dirty="0"/>
                  <a:t>vs Compound Interest: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𝑝</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𝑟</m:t>
                                </m:r>
                              </m:num>
                              <m:den>
                                <m:r>
                                  <a:rPr lang="en-US" i="1">
                                    <a:latin typeface="Cambria Math" panose="02040503050406030204" pitchFamily="18" charset="0"/>
                                  </a:rPr>
                                  <m:t>𝑛</m:t>
                                </m:r>
                              </m:den>
                            </m:f>
                          </m:e>
                        </m:d>
                      </m:e>
                      <m:sup>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sup>
                    </m:sSup>
                  </m:oMath>
                </a14:m>
                <a:endParaRPr lang="en-CA" dirty="0"/>
              </a:p>
            </p:txBody>
          </p:sp>
        </mc:Choice>
        <mc:Fallback xmlns="">
          <p:sp>
            <p:nvSpPr>
              <p:cNvPr id="2" name="Title 1">
                <a:extLst>
                  <a:ext uri="{FF2B5EF4-FFF2-40B4-BE49-F238E27FC236}">
                    <a16:creationId xmlns:a16="http://schemas.microsoft.com/office/drawing/2014/main" id="{20DDD767-1210-4798-964A-6AEA1B9ED05A}"/>
                  </a:ext>
                </a:extLst>
              </p:cNvPr>
              <p:cNvSpPr>
                <a:spLocks noGrp="1" noRot="1" noChangeAspect="1" noMove="1" noResize="1" noEditPoints="1" noAdjustHandles="1" noChangeArrowheads="1" noChangeShapeType="1" noTextEdit="1"/>
              </p:cNvSpPr>
              <p:nvPr>
                <p:ph type="title"/>
              </p:nvPr>
            </p:nvSpPr>
            <p:spPr>
              <a:xfrm>
                <a:off x="263352" y="404664"/>
                <a:ext cx="11928648" cy="490065"/>
              </a:xfrm>
              <a:blipFill>
                <a:blip r:embed="rId4"/>
                <a:stretch>
                  <a:fillRect l="-971" t="-40741" b="-987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BB66E215-0379-4217-85E6-6D8CB9DEE9CE}"/>
              </a:ext>
            </a:extLst>
          </p:cNvPr>
          <p:cNvSpPr>
            <a:spLocks noGrp="1"/>
          </p:cNvSpPr>
          <p:nvPr>
            <p:ph sz="quarter" idx="1"/>
          </p:nvPr>
        </p:nvSpPr>
        <p:spPr>
          <a:xfrm>
            <a:off x="263352" y="692696"/>
            <a:ext cx="11089232" cy="4623842"/>
          </a:xfrm>
        </p:spPr>
        <p:txBody>
          <a:bodyPr>
            <a:noAutofit/>
          </a:bodyPr>
          <a:lstStyle/>
          <a:p>
            <a:pPr marL="274320" indent="-274320" eaLnBrk="1" fontAlgn="auto" hangingPunct="1">
              <a:spcAft>
                <a:spcPts val="0"/>
              </a:spcAft>
              <a:buFont typeface="Wingdings"/>
              <a:buChar char=""/>
              <a:defRPr/>
            </a:pPr>
            <a:r>
              <a:rPr lang="en-CA" sz="2100" dirty="0">
                <a:latin typeface="+mj-lt"/>
              </a:rPr>
              <a:t>“Interest” is the cost of borrowing, “Simple Interest” an amount compounded once based on a percentage of the principal {amount borrowed} </a:t>
            </a:r>
          </a:p>
          <a:p>
            <a:pPr marL="274320" indent="-274320" eaLnBrk="1" fontAlgn="auto" hangingPunct="1">
              <a:spcAft>
                <a:spcPts val="0"/>
              </a:spcAft>
              <a:buFont typeface="Wingdings"/>
              <a:buChar char=""/>
              <a:defRPr/>
            </a:pPr>
            <a:r>
              <a:rPr lang="en-CA" sz="2100" dirty="0"/>
              <a:t>“COMPOUNDING” is the  act of making the interest earned to become principal</a:t>
            </a:r>
            <a:endParaRPr lang="en-CA" sz="2100" i="1" baseline="30000" dirty="0"/>
          </a:p>
          <a:p>
            <a:pPr marL="274320" indent="-274320" eaLnBrk="1" fontAlgn="auto" hangingPunct="1">
              <a:spcAft>
                <a:spcPts val="0"/>
              </a:spcAft>
              <a:buFont typeface="Wingdings"/>
              <a:buChar char=""/>
              <a:defRPr/>
            </a:pPr>
            <a:r>
              <a:rPr lang="en-CA" sz="2100" dirty="0">
                <a:latin typeface="+mj-lt"/>
              </a:rPr>
              <a:t>“</a:t>
            </a:r>
            <a:r>
              <a:rPr lang="en-CA" sz="2100" i="1" dirty="0">
                <a:latin typeface="+mj-lt"/>
              </a:rPr>
              <a:t>A concept of adding accumulated interest back to the principal so that interest is earned on interest from that moment on</a:t>
            </a:r>
            <a:r>
              <a:rPr lang="en-CA" sz="2100" dirty="0">
                <a:latin typeface="+mj-lt"/>
              </a:rPr>
              <a:t>”</a:t>
            </a:r>
            <a:r>
              <a:rPr lang="en-CA" sz="2100" baseline="30000" dirty="0"/>
              <a:t> 1 (</a:t>
            </a:r>
            <a:r>
              <a:rPr lang="en-CA" sz="2100" baseline="30000" dirty="0" err="1"/>
              <a:t>wikipedia</a:t>
            </a:r>
            <a:r>
              <a:rPr lang="en-CA" sz="2100" baseline="30000" dirty="0"/>
              <a:t>)</a:t>
            </a:r>
            <a:endParaRPr lang="en-CA" sz="2100" dirty="0">
              <a:latin typeface="+mj-lt"/>
            </a:endParaRPr>
          </a:p>
          <a:p>
            <a:pPr marL="274320" indent="-274320" eaLnBrk="1" fontAlgn="auto" hangingPunct="1">
              <a:spcAft>
                <a:spcPts val="0"/>
              </a:spcAft>
              <a:buFont typeface="Wingdings"/>
              <a:buChar char=""/>
              <a:defRPr/>
            </a:pPr>
            <a:r>
              <a:rPr lang="en-CA" sz="2100" dirty="0">
                <a:latin typeface="+mj-lt"/>
              </a:rPr>
              <a:t>Simple interest: No compound, pay interest only on what you owe</a:t>
            </a:r>
          </a:p>
          <a:p>
            <a:pPr marL="274320" indent="-274320" eaLnBrk="1" fontAlgn="auto" hangingPunct="1">
              <a:spcAft>
                <a:spcPts val="0"/>
              </a:spcAft>
              <a:buFont typeface="Wingdings"/>
              <a:buChar char=""/>
              <a:defRPr/>
            </a:pPr>
            <a:r>
              <a:rPr lang="en-CA" sz="2100" dirty="0"/>
              <a:t>More compounds in a year will generate more interest</a:t>
            </a:r>
          </a:p>
          <a:p>
            <a:pPr marL="274320" indent="-274320" eaLnBrk="1" fontAlgn="auto" hangingPunct="1">
              <a:spcAft>
                <a:spcPts val="0"/>
              </a:spcAft>
              <a:buFont typeface="Wingdings"/>
              <a:buChar char=""/>
              <a:defRPr/>
            </a:pPr>
            <a:r>
              <a:rPr lang="en-CA" sz="2100" dirty="0">
                <a:latin typeface="+mj-lt"/>
              </a:rPr>
              <a:t>When there are multiple compounds in a year, split the annual interest rate by the number of compounds in a year</a:t>
            </a:r>
          </a:p>
          <a:p>
            <a:pPr marL="274320" indent="-274320" eaLnBrk="1" fontAlgn="auto" hangingPunct="1">
              <a:spcAft>
                <a:spcPts val="0"/>
              </a:spcAft>
              <a:buNone/>
              <a:defRPr/>
            </a:pPr>
            <a:r>
              <a:rPr lang="en-CA" sz="2100" dirty="0" err="1">
                <a:latin typeface="+mj-lt"/>
              </a:rPr>
              <a:t>Ie</a:t>
            </a:r>
            <a:r>
              <a:rPr lang="en-CA" sz="2100" dirty="0">
                <a:latin typeface="+mj-lt"/>
              </a:rPr>
              <a:t>:</a:t>
            </a:r>
            <a:r>
              <a:rPr lang="en-CA" sz="2100" dirty="0"/>
              <a:t>  Interest is compounded monthly at 10% interest with a $10,000 deposit</a:t>
            </a:r>
            <a:endParaRPr lang="en-CA" sz="2100" dirty="0">
              <a:latin typeface="+mj-lt"/>
            </a:endParaRPr>
          </a:p>
        </p:txBody>
      </p:sp>
      <p:graphicFrame>
        <p:nvGraphicFramePr>
          <p:cNvPr id="5131" name="Object 2">
            <a:extLst>
              <a:ext uri="{FF2B5EF4-FFF2-40B4-BE49-F238E27FC236}">
                <a16:creationId xmlns:a16="http://schemas.microsoft.com/office/drawing/2014/main" id="{CDC42880-9FBD-40DA-B4ED-08B6C9033D4F}"/>
              </a:ext>
            </a:extLst>
          </p:cNvPr>
          <p:cNvGraphicFramePr>
            <a:graphicFrameLocks noChangeAspect="1"/>
          </p:cNvGraphicFramePr>
          <p:nvPr>
            <p:extLst>
              <p:ext uri="{D42A27DB-BD31-4B8C-83A1-F6EECF244321}">
                <p14:modId xmlns:p14="http://schemas.microsoft.com/office/powerpoint/2010/main" val="3094613212"/>
              </p:ext>
            </p:extLst>
          </p:nvPr>
        </p:nvGraphicFramePr>
        <p:xfrm>
          <a:off x="1982540" y="4927327"/>
          <a:ext cx="1220787" cy="436563"/>
        </p:xfrm>
        <a:graphic>
          <a:graphicData uri="http://schemas.openxmlformats.org/presentationml/2006/ole">
            <mc:AlternateContent xmlns:mc="http://schemas.openxmlformats.org/markup-compatibility/2006">
              <mc:Choice xmlns:v="urn:schemas-microsoft-com:vml" Requires="v">
                <p:oleObj name="Equation" r:id="rId5" imgW="596641" imgH="203112" progId="Equation.DSMT4">
                  <p:embed/>
                </p:oleObj>
              </mc:Choice>
              <mc:Fallback>
                <p:oleObj name="Equation" r:id="rId5" imgW="596641" imgH="203112" progId="Equation.DSMT4">
                  <p:embed/>
                  <p:pic>
                    <p:nvPicPr>
                      <p:cNvPr id="5131" name="Object 2">
                        <a:extLst>
                          <a:ext uri="{FF2B5EF4-FFF2-40B4-BE49-F238E27FC236}">
                            <a16:creationId xmlns:a16="http://schemas.microsoft.com/office/drawing/2014/main" id="{CDC42880-9FBD-40DA-B4ED-08B6C9033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2540" y="4927327"/>
                        <a:ext cx="1220787" cy="436563"/>
                      </a:xfrm>
                      <a:prstGeom prst="rect">
                        <a:avLst/>
                      </a:prstGeom>
                      <a:noFill/>
                      <a:ln>
                        <a:noFill/>
                      </a:ln>
                      <a:effectLst/>
                    </p:spPr>
                  </p:pic>
                </p:oleObj>
              </mc:Fallback>
            </mc:AlternateContent>
          </a:graphicData>
        </a:graphic>
      </p:graphicFrame>
      <p:graphicFrame>
        <p:nvGraphicFramePr>
          <p:cNvPr id="5132" name="Object 3">
            <a:extLst>
              <a:ext uri="{FF2B5EF4-FFF2-40B4-BE49-F238E27FC236}">
                <a16:creationId xmlns:a16="http://schemas.microsoft.com/office/drawing/2014/main" id="{9E9997BF-953C-4D5A-B3FE-86C34E4ACA0D}"/>
              </a:ext>
            </a:extLst>
          </p:cNvPr>
          <p:cNvGraphicFramePr>
            <a:graphicFrameLocks noChangeAspect="1"/>
          </p:cNvGraphicFramePr>
          <p:nvPr>
            <p:extLst>
              <p:ext uri="{D42A27DB-BD31-4B8C-83A1-F6EECF244321}">
                <p14:modId xmlns:p14="http://schemas.microsoft.com/office/powerpoint/2010/main" val="152035324"/>
              </p:ext>
            </p:extLst>
          </p:nvPr>
        </p:nvGraphicFramePr>
        <p:xfrm>
          <a:off x="3146177" y="4852715"/>
          <a:ext cx="1274763" cy="530225"/>
        </p:xfrm>
        <a:graphic>
          <a:graphicData uri="http://schemas.openxmlformats.org/presentationml/2006/ole">
            <mc:AlternateContent xmlns:mc="http://schemas.openxmlformats.org/markup-compatibility/2006">
              <mc:Choice xmlns:v="urn:schemas-microsoft-com:vml" Requires="v">
                <p:oleObj name="Equation" r:id="rId7" imgW="672808" imgH="266584" progId="Equation.DSMT4">
                  <p:embed/>
                </p:oleObj>
              </mc:Choice>
              <mc:Fallback>
                <p:oleObj name="Equation" r:id="rId7" imgW="672808" imgH="266584" progId="Equation.DSMT4">
                  <p:embed/>
                  <p:pic>
                    <p:nvPicPr>
                      <p:cNvPr id="5132" name="Object 3">
                        <a:extLst>
                          <a:ext uri="{FF2B5EF4-FFF2-40B4-BE49-F238E27FC236}">
                            <a16:creationId xmlns:a16="http://schemas.microsoft.com/office/drawing/2014/main" id="{9E9997BF-953C-4D5A-B3FE-86C34E4AC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177" y="4852715"/>
                        <a:ext cx="1274763" cy="530225"/>
                      </a:xfrm>
                      <a:prstGeom prst="rect">
                        <a:avLst/>
                      </a:prstGeom>
                      <a:noFill/>
                      <a:ln>
                        <a:noFill/>
                      </a:ln>
                      <a:effectLst/>
                    </p:spPr>
                  </p:pic>
                </p:oleObj>
              </mc:Fallback>
            </mc:AlternateContent>
          </a:graphicData>
        </a:graphic>
      </p:graphicFrame>
      <p:graphicFrame>
        <p:nvGraphicFramePr>
          <p:cNvPr id="13" name="Object 4">
            <a:extLst>
              <a:ext uri="{FF2B5EF4-FFF2-40B4-BE49-F238E27FC236}">
                <a16:creationId xmlns:a16="http://schemas.microsoft.com/office/drawing/2014/main" id="{A4B4DCD8-4FFE-4F2E-91B8-16B25A7F06B3}"/>
              </a:ext>
            </a:extLst>
          </p:cNvPr>
          <p:cNvGraphicFramePr>
            <a:graphicFrameLocks noChangeAspect="1"/>
          </p:cNvGraphicFramePr>
          <p:nvPr>
            <p:extLst>
              <p:ext uri="{D42A27DB-BD31-4B8C-83A1-F6EECF244321}">
                <p14:modId xmlns:p14="http://schemas.microsoft.com/office/powerpoint/2010/main" val="1111381306"/>
              </p:ext>
            </p:extLst>
          </p:nvPr>
        </p:nvGraphicFramePr>
        <p:xfrm>
          <a:off x="4370139" y="4852714"/>
          <a:ext cx="1274762" cy="531812"/>
        </p:xfrm>
        <a:graphic>
          <a:graphicData uri="http://schemas.openxmlformats.org/presentationml/2006/ole">
            <mc:AlternateContent xmlns:mc="http://schemas.openxmlformats.org/markup-compatibility/2006">
              <mc:Choice xmlns:v="urn:schemas-microsoft-com:vml" Requires="v">
                <p:oleObj name="Equation" r:id="rId9" imgW="672808" imgH="266584" progId="Equation.DSMT4">
                  <p:embed/>
                </p:oleObj>
              </mc:Choice>
              <mc:Fallback>
                <p:oleObj name="Equation" r:id="rId9" imgW="672808" imgH="266584" progId="Equation.DSMT4">
                  <p:embed/>
                  <p:pic>
                    <p:nvPicPr>
                      <p:cNvPr id="13" name="Object 4">
                        <a:extLst>
                          <a:ext uri="{FF2B5EF4-FFF2-40B4-BE49-F238E27FC236}">
                            <a16:creationId xmlns:a16="http://schemas.microsoft.com/office/drawing/2014/main" id="{A4B4DCD8-4FFE-4F2E-91B8-16B25A7F06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0139" y="4852714"/>
                        <a:ext cx="1274762" cy="531812"/>
                      </a:xfrm>
                      <a:prstGeom prst="rect">
                        <a:avLst/>
                      </a:prstGeom>
                      <a:noFill/>
                      <a:ln>
                        <a:noFill/>
                      </a:ln>
                      <a:effectLst/>
                    </p:spPr>
                  </p:pic>
                </p:oleObj>
              </mc:Fallback>
            </mc:AlternateContent>
          </a:graphicData>
        </a:graphic>
      </p:graphicFrame>
      <p:graphicFrame>
        <p:nvGraphicFramePr>
          <p:cNvPr id="15" name="Object 5">
            <a:extLst>
              <a:ext uri="{FF2B5EF4-FFF2-40B4-BE49-F238E27FC236}">
                <a16:creationId xmlns:a16="http://schemas.microsoft.com/office/drawing/2014/main" id="{6FE38996-B5AE-4890-A5E2-A175F853D5BA}"/>
              </a:ext>
            </a:extLst>
          </p:cNvPr>
          <p:cNvGraphicFramePr>
            <a:graphicFrameLocks noChangeAspect="1"/>
          </p:cNvGraphicFramePr>
          <p:nvPr>
            <p:extLst>
              <p:ext uri="{D42A27DB-BD31-4B8C-83A1-F6EECF244321}">
                <p14:modId xmlns:p14="http://schemas.microsoft.com/office/powerpoint/2010/main" val="1525229158"/>
              </p:ext>
            </p:extLst>
          </p:nvPr>
        </p:nvGraphicFramePr>
        <p:xfrm>
          <a:off x="5663952" y="4846365"/>
          <a:ext cx="2092325" cy="530225"/>
        </p:xfrm>
        <a:graphic>
          <a:graphicData uri="http://schemas.openxmlformats.org/presentationml/2006/ole">
            <mc:AlternateContent xmlns:mc="http://schemas.openxmlformats.org/markup-compatibility/2006">
              <mc:Choice xmlns:v="urn:schemas-microsoft-com:vml" Requires="v">
                <p:oleObj name="Equation" r:id="rId11" imgW="1104421" imgH="266584" progId="Equation.DSMT4">
                  <p:embed/>
                </p:oleObj>
              </mc:Choice>
              <mc:Fallback>
                <p:oleObj name="Equation" r:id="rId11" imgW="1104421" imgH="266584" progId="Equation.DSMT4">
                  <p:embed/>
                  <p:pic>
                    <p:nvPicPr>
                      <p:cNvPr id="15" name="Object 5">
                        <a:extLst>
                          <a:ext uri="{FF2B5EF4-FFF2-40B4-BE49-F238E27FC236}">
                            <a16:creationId xmlns:a16="http://schemas.microsoft.com/office/drawing/2014/main" id="{6FE38996-B5AE-4890-A5E2-A175F853D5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3952" y="4846365"/>
                        <a:ext cx="2092325" cy="530225"/>
                      </a:xfrm>
                      <a:prstGeom prst="rect">
                        <a:avLst/>
                      </a:prstGeom>
                      <a:noFill/>
                      <a:ln>
                        <a:noFill/>
                      </a:ln>
                      <a:effectLst/>
                    </p:spPr>
                  </p:pic>
                </p:oleObj>
              </mc:Fallback>
            </mc:AlternateContent>
          </a:graphicData>
        </a:graphic>
      </p:graphicFrame>
      <p:graphicFrame>
        <p:nvGraphicFramePr>
          <p:cNvPr id="17" name="Object 6">
            <a:extLst>
              <a:ext uri="{FF2B5EF4-FFF2-40B4-BE49-F238E27FC236}">
                <a16:creationId xmlns:a16="http://schemas.microsoft.com/office/drawing/2014/main" id="{08054FEF-7769-4705-8D40-42807F4913B0}"/>
              </a:ext>
            </a:extLst>
          </p:cNvPr>
          <p:cNvGraphicFramePr>
            <a:graphicFrameLocks noChangeAspect="1"/>
          </p:cNvGraphicFramePr>
          <p:nvPr>
            <p:extLst>
              <p:ext uri="{D42A27DB-BD31-4B8C-83A1-F6EECF244321}">
                <p14:modId xmlns:p14="http://schemas.microsoft.com/office/powerpoint/2010/main" val="2076031382"/>
              </p:ext>
            </p:extLst>
          </p:nvPr>
        </p:nvGraphicFramePr>
        <p:xfrm>
          <a:off x="7726115" y="4852715"/>
          <a:ext cx="1082675" cy="530225"/>
        </p:xfrm>
        <a:graphic>
          <a:graphicData uri="http://schemas.openxmlformats.org/presentationml/2006/ole">
            <mc:AlternateContent xmlns:mc="http://schemas.openxmlformats.org/markup-compatibility/2006">
              <mc:Choice xmlns:v="urn:schemas-microsoft-com:vml" Requires="v">
                <p:oleObj name="Equation" r:id="rId13" imgW="571252" imgH="266584" progId="Equation.DSMT4">
                  <p:embed/>
                </p:oleObj>
              </mc:Choice>
              <mc:Fallback>
                <p:oleObj name="Equation" r:id="rId13" imgW="571252" imgH="266584" progId="Equation.DSMT4">
                  <p:embed/>
                  <p:pic>
                    <p:nvPicPr>
                      <p:cNvPr id="17" name="Object 6">
                        <a:extLst>
                          <a:ext uri="{FF2B5EF4-FFF2-40B4-BE49-F238E27FC236}">
                            <a16:creationId xmlns:a16="http://schemas.microsoft.com/office/drawing/2014/main" id="{08054FEF-7769-4705-8D40-42807F4913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6115" y="4852715"/>
                        <a:ext cx="1082675" cy="530225"/>
                      </a:xfrm>
                      <a:prstGeom prst="rect">
                        <a:avLst/>
                      </a:prstGeom>
                      <a:noFill/>
                      <a:ln>
                        <a:noFill/>
                      </a:ln>
                      <a:effectLst/>
                    </p:spPr>
                  </p:pic>
                </p:oleObj>
              </mc:Fallback>
            </mc:AlternateContent>
          </a:graphicData>
        </a:graphic>
      </p:graphicFrame>
      <p:graphicFrame>
        <p:nvGraphicFramePr>
          <p:cNvPr id="18" name="Object 7">
            <a:extLst>
              <a:ext uri="{FF2B5EF4-FFF2-40B4-BE49-F238E27FC236}">
                <a16:creationId xmlns:a16="http://schemas.microsoft.com/office/drawing/2014/main" id="{437604B0-1D46-4D20-865D-4ECC9A2D5411}"/>
              </a:ext>
            </a:extLst>
          </p:cNvPr>
          <p:cNvGraphicFramePr>
            <a:graphicFrameLocks noChangeAspect="1"/>
          </p:cNvGraphicFramePr>
          <p:nvPr>
            <p:extLst>
              <p:ext uri="{D42A27DB-BD31-4B8C-83A1-F6EECF244321}">
                <p14:modId xmlns:p14="http://schemas.microsoft.com/office/powerpoint/2010/main" val="3186745065"/>
              </p:ext>
            </p:extLst>
          </p:nvPr>
        </p:nvGraphicFramePr>
        <p:xfrm>
          <a:off x="3711327" y="5122589"/>
          <a:ext cx="295275" cy="266700"/>
        </p:xfrm>
        <a:graphic>
          <a:graphicData uri="http://schemas.openxmlformats.org/presentationml/2006/ole">
            <mc:AlternateContent xmlns:mc="http://schemas.openxmlformats.org/markup-compatibility/2006">
              <mc:Choice xmlns:v="urn:schemas-microsoft-com:vml" Requires="v">
                <p:oleObj name="Equation" r:id="rId15" imgW="190335" imgH="164957" progId="Equation.DSMT4">
                  <p:embed/>
                </p:oleObj>
              </mc:Choice>
              <mc:Fallback>
                <p:oleObj name="Equation" r:id="rId15" imgW="190335" imgH="164957" progId="Equation.DSMT4">
                  <p:embed/>
                  <p:pic>
                    <p:nvPicPr>
                      <p:cNvPr id="18" name="Object 7">
                        <a:extLst>
                          <a:ext uri="{FF2B5EF4-FFF2-40B4-BE49-F238E27FC236}">
                            <a16:creationId xmlns:a16="http://schemas.microsoft.com/office/drawing/2014/main" id="{437604B0-1D46-4D20-865D-4ECC9A2D54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11327" y="5122589"/>
                        <a:ext cx="295275" cy="266700"/>
                      </a:xfrm>
                      <a:prstGeom prst="rect">
                        <a:avLst/>
                      </a:prstGeom>
                      <a:noFill/>
                      <a:ln>
                        <a:noFill/>
                      </a:ln>
                      <a:effectLst/>
                    </p:spPr>
                  </p:pic>
                </p:oleObj>
              </mc:Fallback>
            </mc:AlternateContent>
          </a:graphicData>
        </a:graphic>
      </p:graphicFrame>
      <p:graphicFrame>
        <p:nvGraphicFramePr>
          <p:cNvPr id="19" name="Object 8">
            <a:extLst>
              <a:ext uri="{FF2B5EF4-FFF2-40B4-BE49-F238E27FC236}">
                <a16:creationId xmlns:a16="http://schemas.microsoft.com/office/drawing/2014/main" id="{7905EF85-D596-43F2-9AB1-346373064F40}"/>
              </a:ext>
            </a:extLst>
          </p:cNvPr>
          <p:cNvGraphicFramePr>
            <a:graphicFrameLocks noChangeAspect="1"/>
          </p:cNvGraphicFramePr>
          <p:nvPr>
            <p:extLst>
              <p:ext uri="{D42A27DB-BD31-4B8C-83A1-F6EECF244321}">
                <p14:modId xmlns:p14="http://schemas.microsoft.com/office/powerpoint/2010/main" val="2146202139"/>
              </p:ext>
            </p:extLst>
          </p:nvPr>
        </p:nvGraphicFramePr>
        <p:xfrm>
          <a:off x="4828927" y="5114651"/>
          <a:ext cx="295275" cy="268288"/>
        </p:xfrm>
        <a:graphic>
          <a:graphicData uri="http://schemas.openxmlformats.org/presentationml/2006/ole">
            <mc:AlternateContent xmlns:mc="http://schemas.openxmlformats.org/markup-compatibility/2006">
              <mc:Choice xmlns:v="urn:schemas-microsoft-com:vml" Requires="v">
                <p:oleObj name="Equation" r:id="rId17" imgW="190335" imgH="164957" progId="Equation.DSMT4">
                  <p:embed/>
                </p:oleObj>
              </mc:Choice>
              <mc:Fallback>
                <p:oleObj name="Equation" r:id="rId17" imgW="190335" imgH="164957" progId="Equation.DSMT4">
                  <p:embed/>
                  <p:pic>
                    <p:nvPicPr>
                      <p:cNvPr id="19" name="Object 8">
                        <a:extLst>
                          <a:ext uri="{FF2B5EF4-FFF2-40B4-BE49-F238E27FC236}">
                            <a16:creationId xmlns:a16="http://schemas.microsoft.com/office/drawing/2014/main" id="{7905EF85-D596-43F2-9AB1-346373064F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8927" y="5114651"/>
                        <a:ext cx="295275" cy="268288"/>
                      </a:xfrm>
                      <a:prstGeom prst="rect">
                        <a:avLst/>
                      </a:prstGeom>
                      <a:noFill/>
                      <a:ln>
                        <a:noFill/>
                      </a:ln>
                      <a:effectLst/>
                    </p:spPr>
                  </p:pic>
                </p:oleObj>
              </mc:Fallback>
            </mc:AlternateContent>
          </a:graphicData>
        </a:graphic>
      </p:graphicFrame>
      <p:graphicFrame>
        <p:nvGraphicFramePr>
          <p:cNvPr id="21" name="Object 9">
            <a:extLst>
              <a:ext uri="{FF2B5EF4-FFF2-40B4-BE49-F238E27FC236}">
                <a16:creationId xmlns:a16="http://schemas.microsoft.com/office/drawing/2014/main" id="{3D4CF56F-17B6-4873-ACA6-5EF064822E70}"/>
              </a:ext>
            </a:extLst>
          </p:cNvPr>
          <p:cNvGraphicFramePr>
            <a:graphicFrameLocks noChangeAspect="1"/>
          </p:cNvGraphicFramePr>
          <p:nvPr>
            <p:extLst>
              <p:ext uri="{D42A27DB-BD31-4B8C-83A1-F6EECF244321}">
                <p14:modId xmlns:p14="http://schemas.microsoft.com/office/powerpoint/2010/main" val="3280648993"/>
              </p:ext>
            </p:extLst>
          </p:nvPr>
        </p:nvGraphicFramePr>
        <p:xfrm>
          <a:off x="6265615" y="5101951"/>
          <a:ext cx="295275" cy="266700"/>
        </p:xfrm>
        <a:graphic>
          <a:graphicData uri="http://schemas.openxmlformats.org/presentationml/2006/ole">
            <mc:AlternateContent xmlns:mc="http://schemas.openxmlformats.org/markup-compatibility/2006">
              <mc:Choice xmlns:v="urn:schemas-microsoft-com:vml" Requires="v">
                <p:oleObj name="Equation" r:id="rId18" imgW="190335" imgH="164957" progId="Equation.DSMT4">
                  <p:embed/>
                </p:oleObj>
              </mc:Choice>
              <mc:Fallback>
                <p:oleObj name="Equation" r:id="rId18" imgW="190335" imgH="164957" progId="Equation.DSMT4">
                  <p:embed/>
                  <p:pic>
                    <p:nvPicPr>
                      <p:cNvPr id="21" name="Object 9">
                        <a:extLst>
                          <a:ext uri="{FF2B5EF4-FFF2-40B4-BE49-F238E27FC236}">
                            <a16:creationId xmlns:a16="http://schemas.microsoft.com/office/drawing/2014/main" id="{3D4CF56F-17B6-4873-ACA6-5EF064822E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65615" y="5101951"/>
                        <a:ext cx="295275" cy="266700"/>
                      </a:xfrm>
                      <a:prstGeom prst="rect">
                        <a:avLst/>
                      </a:prstGeom>
                      <a:noFill/>
                      <a:ln>
                        <a:noFill/>
                      </a:ln>
                      <a:effectLst/>
                    </p:spPr>
                  </p:pic>
                </p:oleObj>
              </mc:Fallback>
            </mc:AlternateContent>
          </a:graphicData>
        </a:graphic>
      </p:graphicFrame>
      <p:graphicFrame>
        <p:nvGraphicFramePr>
          <p:cNvPr id="22" name="Object 10">
            <a:extLst>
              <a:ext uri="{FF2B5EF4-FFF2-40B4-BE49-F238E27FC236}">
                <a16:creationId xmlns:a16="http://schemas.microsoft.com/office/drawing/2014/main" id="{8BC5D355-D5EF-42FB-8D31-2F62D57D1FFF}"/>
              </a:ext>
            </a:extLst>
          </p:cNvPr>
          <p:cNvGraphicFramePr>
            <a:graphicFrameLocks noChangeAspect="1"/>
          </p:cNvGraphicFramePr>
          <p:nvPr>
            <p:extLst>
              <p:ext uri="{D42A27DB-BD31-4B8C-83A1-F6EECF244321}">
                <p14:modId xmlns:p14="http://schemas.microsoft.com/office/powerpoint/2010/main" val="2723200008"/>
              </p:ext>
            </p:extLst>
          </p:nvPr>
        </p:nvGraphicFramePr>
        <p:xfrm>
          <a:off x="8327776" y="5109889"/>
          <a:ext cx="293688" cy="266700"/>
        </p:xfrm>
        <a:graphic>
          <a:graphicData uri="http://schemas.openxmlformats.org/presentationml/2006/ole">
            <mc:AlternateContent xmlns:mc="http://schemas.openxmlformats.org/markup-compatibility/2006">
              <mc:Choice xmlns:v="urn:schemas-microsoft-com:vml" Requires="v">
                <p:oleObj name="Equation" r:id="rId19" imgW="190335" imgH="164957" progId="Equation.DSMT4">
                  <p:embed/>
                </p:oleObj>
              </mc:Choice>
              <mc:Fallback>
                <p:oleObj name="Equation" r:id="rId19" imgW="190335" imgH="164957" progId="Equation.DSMT4">
                  <p:embed/>
                  <p:pic>
                    <p:nvPicPr>
                      <p:cNvPr id="22" name="Object 10">
                        <a:extLst>
                          <a:ext uri="{FF2B5EF4-FFF2-40B4-BE49-F238E27FC236}">
                            <a16:creationId xmlns:a16="http://schemas.microsoft.com/office/drawing/2014/main" id="{8BC5D355-D5EF-42FB-8D31-2F62D57D1F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7776" y="5109889"/>
                        <a:ext cx="293688" cy="266700"/>
                      </a:xfrm>
                      <a:prstGeom prst="rect">
                        <a:avLst/>
                      </a:prstGeom>
                      <a:noFill/>
                      <a:ln>
                        <a:noFill/>
                      </a:ln>
                      <a:effectLst/>
                    </p:spPr>
                  </p:pic>
                </p:oleObj>
              </mc:Fallback>
            </mc:AlternateContent>
          </a:graphicData>
        </a:graphic>
      </p:graphicFrame>
      <p:graphicFrame>
        <p:nvGraphicFramePr>
          <p:cNvPr id="5143" name="Object 11">
            <a:extLst>
              <a:ext uri="{FF2B5EF4-FFF2-40B4-BE49-F238E27FC236}">
                <a16:creationId xmlns:a16="http://schemas.microsoft.com/office/drawing/2014/main" id="{A0D6EBD4-E7A9-40C7-AE5D-C7CC046EE17B}"/>
              </a:ext>
            </a:extLst>
          </p:cNvPr>
          <p:cNvGraphicFramePr>
            <a:graphicFrameLocks noChangeAspect="1"/>
          </p:cNvGraphicFramePr>
          <p:nvPr>
            <p:extLst>
              <p:ext uri="{D42A27DB-BD31-4B8C-83A1-F6EECF244321}">
                <p14:modId xmlns:p14="http://schemas.microsoft.com/office/powerpoint/2010/main" val="1495833959"/>
              </p:ext>
            </p:extLst>
          </p:nvPr>
        </p:nvGraphicFramePr>
        <p:xfrm>
          <a:off x="636339" y="4922564"/>
          <a:ext cx="1403350" cy="436562"/>
        </p:xfrm>
        <a:graphic>
          <a:graphicData uri="http://schemas.openxmlformats.org/presentationml/2006/ole">
            <mc:AlternateContent xmlns:mc="http://schemas.openxmlformats.org/markup-compatibility/2006">
              <mc:Choice xmlns:v="urn:schemas-microsoft-com:vml" Requires="v">
                <p:oleObj name="Equation" r:id="rId20" imgW="685800" imgH="203200" progId="Equation.DSMT4">
                  <p:embed/>
                </p:oleObj>
              </mc:Choice>
              <mc:Fallback>
                <p:oleObj name="Equation" r:id="rId20" imgW="685800" imgH="203200" progId="Equation.DSMT4">
                  <p:embed/>
                  <p:pic>
                    <p:nvPicPr>
                      <p:cNvPr id="5143" name="Object 11">
                        <a:extLst>
                          <a:ext uri="{FF2B5EF4-FFF2-40B4-BE49-F238E27FC236}">
                            <a16:creationId xmlns:a16="http://schemas.microsoft.com/office/drawing/2014/main" id="{A0D6EBD4-E7A9-40C7-AE5D-C7CC046EE17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6339" y="4922564"/>
                        <a:ext cx="1403350" cy="436562"/>
                      </a:xfrm>
                      <a:prstGeom prst="rect">
                        <a:avLst/>
                      </a:prstGeom>
                      <a:noFill/>
                      <a:ln>
                        <a:noFill/>
                      </a:ln>
                      <a:effectLst/>
                    </p:spPr>
                  </p:pic>
                </p:oleObj>
              </mc:Fallback>
            </mc:AlternateContent>
          </a:graphicData>
        </a:graphic>
      </p:graphicFrame>
      <p:graphicFrame>
        <p:nvGraphicFramePr>
          <p:cNvPr id="5144" name="Object 12">
            <a:extLst>
              <a:ext uri="{FF2B5EF4-FFF2-40B4-BE49-F238E27FC236}">
                <a16:creationId xmlns:a16="http://schemas.microsoft.com/office/drawing/2014/main" id="{05BF945B-5C70-42A8-A135-E1AB54339E05}"/>
              </a:ext>
            </a:extLst>
          </p:cNvPr>
          <p:cNvGraphicFramePr>
            <a:graphicFrameLocks noChangeAspect="1"/>
          </p:cNvGraphicFramePr>
          <p:nvPr>
            <p:extLst>
              <p:ext uri="{D42A27DB-BD31-4B8C-83A1-F6EECF244321}">
                <p14:modId xmlns:p14="http://schemas.microsoft.com/office/powerpoint/2010/main" val="655493004"/>
              </p:ext>
            </p:extLst>
          </p:nvPr>
        </p:nvGraphicFramePr>
        <p:xfrm>
          <a:off x="2003176" y="5389289"/>
          <a:ext cx="2546350" cy="627062"/>
        </p:xfrm>
        <a:graphic>
          <a:graphicData uri="http://schemas.openxmlformats.org/presentationml/2006/ole">
            <mc:AlternateContent xmlns:mc="http://schemas.openxmlformats.org/markup-compatibility/2006">
              <mc:Choice xmlns:v="urn:schemas-microsoft-com:vml" Requires="v">
                <p:oleObj name="Equation" r:id="rId22" imgW="1244600" imgH="292100" progId="Equation.DSMT4">
                  <p:embed/>
                </p:oleObj>
              </mc:Choice>
              <mc:Fallback>
                <p:oleObj name="Equation" r:id="rId22" imgW="1244600" imgH="292100" progId="Equation.DSMT4">
                  <p:embed/>
                  <p:pic>
                    <p:nvPicPr>
                      <p:cNvPr id="5144" name="Object 12">
                        <a:extLst>
                          <a:ext uri="{FF2B5EF4-FFF2-40B4-BE49-F238E27FC236}">
                            <a16:creationId xmlns:a16="http://schemas.microsoft.com/office/drawing/2014/main" id="{05BF945B-5C70-42A8-A135-E1AB54339E0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03176" y="5389289"/>
                        <a:ext cx="2546350" cy="627062"/>
                      </a:xfrm>
                      <a:prstGeom prst="rect">
                        <a:avLst/>
                      </a:prstGeom>
                      <a:noFill/>
                      <a:ln>
                        <a:noFill/>
                      </a:ln>
                      <a:effectLst/>
                    </p:spPr>
                  </p:pic>
                </p:oleObj>
              </mc:Fallback>
            </mc:AlternateContent>
          </a:graphicData>
        </a:graphic>
      </p:graphicFrame>
      <p:graphicFrame>
        <p:nvGraphicFramePr>
          <p:cNvPr id="25" name="Object 13">
            <a:extLst>
              <a:ext uri="{FF2B5EF4-FFF2-40B4-BE49-F238E27FC236}">
                <a16:creationId xmlns:a16="http://schemas.microsoft.com/office/drawing/2014/main" id="{3ABF518C-A14B-4845-9E8B-9DC8BCB8A5AF}"/>
              </a:ext>
            </a:extLst>
          </p:cNvPr>
          <p:cNvGraphicFramePr>
            <a:graphicFrameLocks noChangeAspect="1"/>
          </p:cNvGraphicFramePr>
          <p:nvPr>
            <p:extLst>
              <p:ext uri="{D42A27DB-BD31-4B8C-83A1-F6EECF244321}">
                <p14:modId xmlns:p14="http://schemas.microsoft.com/office/powerpoint/2010/main" val="591186263"/>
              </p:ext>
            </p:extLst>
          </p:nvPr>
        </p:nvGraphicFramePr>
        <p:xfrm>
          <a:off x="479177" y="5538514"/>
          <a:ext cx="1585913" cy="436562"/>
        </p:xfrm>
        <a:graphic>
          <a:graphicData uri="http://schemas.openxmlformats.org/presentationml/2006/ole">
            <mc:AlternateContent xmlns:mc="http://schemas.openxmlformats.org/markup-compatibility/2006">
              <mc:Choice xmlns:v="urn:schemas-microsoft-com:vml" Requires="v">
                <p:oleObj name="Equation" r:id="rId24" imgW="774364" imgH="203112" progId="Equation.DSMT4">
                  <p:embed/>
                </p:oleObj>
              </mc:Choice>
              <mc:Fallback>
                <p:oleObj name="Equation" r:id="rId24" imgW="774364" imgH="203112" progId="Equation.DSMT4">
                  <p:embed/>
                  <p:pic>
                    <p:nvPicPr>
                      <p:cNvPr id="25" name="Object 13">
                        <a:extLst>
                          <a:ext uri="{FF2B5EF4-FFF2-40B4-BE49-F238E27FC236}">
                            <a16:creationId xmlns:a16="http://schemas.microsoft.com/office/drawing/2014/main" id="{3ABF518C-A14B-4845-9E8B-9DC8BCB8A5A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9177" y="5538514"/>
                        <a:ext cx="1585913" cy="436562"/>
                      </a:xfrm>
                      <a:prstGeom prst="rect">
                        <a:avLst/>
                      </a:prstGeom>
                      <a:noFill/>
                      <a:ln>
                        <a:noFill/>
                      </a:ln>
                      <a:effectLst/>
                    </p:spPr>
                  </p:pic>
                </p:oleObj>
              </mc:Fallback>
            </mc:AlternateContent>
          </a:graphicData>
        </a:graphic>
      </p:graphicFrame>
      <p:graphicFrame>
        <p:nvGraphicFramePr>
          <p:cNvPr id="27" name="Object 14">
            <a:extLst>
              <a:ext uri="{FF2B5EF4-FFF2-40B4-BE49-F238E27FC236}">
                <a16:creationId xmlns:a16="http://schemas.microsoft.com/office/drawing/2014/main" id="{CC34ADCE-0318-4D86-8837-579B6B8B7DDE}"/>
              </a:ext>
            </a:extLst>
          </p:cNvPr>
          <p:cNvGraphicFramePr>
            <a:graphicFrameLocks noChangeAspect="1"/>
          </p:cNvGraphicFramePr>
          <p:nvPr>
            <p:extLst>
              <p:ext uri="{D42A27DB-BD31-4B8C-83A1-F6EECF244321}">
                <p14:modId xmlns:p14="http://schemas.microsoft.com/office/powerpoint/2010/main" val="2061159173"/>
              </p:ext>
            </p:extLst>
          </p:nvPr>
        </p:nvGraphicFramePr>
        <p:xfrm>
          <a:off x="4454276" y="5332140"/>
          <a:ext cx="388938" cy="542925"/>
        </p:xfrm>
        <a:graphic>
          <a:graphicData uri="http://schemas.openxmlformats.org/presentationml/2006/ole">
            <mc:AlternateContent xmlns:mc="http://schemas.openxmlformats.org/markup-compatibility/2006">
              <mc:Choice xmlns:v="urn:schemas-microsoft-com:vml" Requires="v">
                <p:oleObj name="Equation" r:id="rId26" imgW="152268" imgH="203024" progId="Equation.DSMT4">
                  <p:embed/>
                </p:oleObj>
              </mc:Choice>
              <mc:Fallback>
                <p:oleObj name="Equation" r:id="rId26" imgW="152268" imgH="203024" progId="Equation.DSMT4">
                  <p:embed/>
                  <p:pic>
                    <p:nvPicPr>
                      <p:cNvPr id="27" name="Object 14">
                        <a:extLst>
                          <a:ext uri="{FF2B5EF4-FFF2-40B4-BE49-F238E27FC236}">
                            <a16:creationId xmlns:a16="http://schemas.microsoft.com/office/drawing/2014/main" id="{CC34ADCE-0318-4D86-8837-579B6B8B7DD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54276" y="5332140"/>
                        <a:ext cx="388938" cy="542925"/>
                      </a:xfrm>
                      <a:prstGeom prst="rect">
                        <a:avLst/>
                      </a:prstGeom>
                      <a:noFill/>
                      <a:ln>
                        <a:noFill/>
                      </a:ln>
                      <a:effectLst/>
                    </p:spPr>
                  </p:pic>
                </p:oleObj>
              </mc:Fallback>
            </mc:AlternateContent>
          </a:graphicData>
        </a:graphic>
      </p:graphicFrame>
      <p:graphicFrame>
        <p:nvGraphicFramePr>
          <p:cNvPr id="29" name="Object 15">
            <a:extLst>
              <a:ext uri="{FF2B5EF4-FFF2-40B4-BE49-F238E27FC236}">
                <a16:creationId xmlns:a16="http://schemas.microsoft.com/office/drawing/2014/main" id="{C7765560-7804-4061-A265-C47FAB28400E}"/>
              </a:ext>
            </a:extLst>
          </p:cNvPr>
          <p:cNvGraphicFramePr>
            <a:graphicFrameLocks noChangeAspect="1"/>
          </p:cNvGraphicFramePr>
          <p:nvPr>
            <p:extLst>
              <p:ext uri="{D42A27DB-BD31-4B8C-83A1-F6EECF244321}">
                <p14:modId xmlns:p14="http://schemas.microsoft.com/office/powerpoint/2010/main" val="2966164353"/>
              </p:ext>
            </p:extLst>
          </p:nvPr>
        </p:nvGraphicFramePr>
        <p:xfrm>
          <a:off x="490289" y="6140177"/>
          <a:ext cx="1560512" cy="436563"/>
        </p:xfrm>
        <a:graphic>
          <a:graphicData uri="http://schemas.openxmlformats.org/presentationml/2006/ole">
            <mc:AlternateContent xmlns:mc="http://schemas.openxmlformats.org/markup-compatibility/2006">
              <mc:Choice xmlns:v="urn:schemas-microsoft-com:vml" Requires="v">
                <p:oleObj name="Equation" r:id="rId28" imgW="761669" imgH="203112" progId="Equation.DSMT4">
                  <p:embed/>
                </p:oleObj>
              </mc:Choice>
              <mc:Fallback>
                <p:oleObj name="Equation" r:id="rId28" imgW="761669" imgH="203112" progId="Equation.DSMT4">
                  <p:embed/>
                  <p:pic>
                    <p:nvPicPr>
                      <p:cNvPr id="29" name="Object 15">
                        <a:extLst>
                          <a:ext uri="{FF2B5EF4-FFF2-40B4-BE49-F238E27FC236}">
                            <a16:creationId xmlns:a16="http://schemas.microsoft.com/office/drawing/2014/main" id="{C7765560-7804-4061-A265-C47FAB28400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0289" y="6140177"/>
                        <a:ext cx="1560512" cy="436563"/>
                      </a:xfrm>
                      <a:prstGeom prst="rect">
                        <a:avLst/>
                      </a:prstGeom>
                      <a:noFill/>
                      <a:ln>
                        <a:noFill/>
                      </a:ln>
                      <a:effectLst/>
                    </p:spPr>
                  </p:pic>
                </p:oleObj>
              </mc:Fallback>
            </mc:AlternateContent>
          </a:graphicData>
        </a:graphic>
      </p:graphicFrame>
      <p:graphicFrame>
        <p:nvGraphicFramePr>
          <p:cNvPr id="30" name="Object 16">
            <a:extLst>
              <a:ext uri="{FF2B5EF4-FFF2-40B4-BE49-F238E27FC236}">
                <a16:creationId xmlns:a16="http://schemas.microsoft.com/office/drawing/2014/main" id="{157D740F-4F85-4FE4-A5E0-6D5E1B4FE52D}"/>
              </a:ext>
            </a:extLst>
          </p:cNvPr>
          <p:cNvGraphicFramePr>
            <a:graphicFrameLocks noChangeAspect="1"/>
          </p:cNvGraphicFramePr>
          <p:nvPr>
            <p:extLst>
              <p:ext uri="{D42A27DB-BD31-4B8C-83A1-F6EECF244321}">
                <p14:modId xmlns:p14="http://schemas.microsoft.com/office/powerpoint/2010/main" val="1771356324"/>
              </p:ext>
            </p:extLst>
          </p:nvPr>
        </p:nvGraphicFramePr>
        <p:xfrm>
          <a:off x="2014289" y="5987777"/>
          <a:ext cx="2546350" cy="627063"/>
        </p:xfrm>
        <a:graphic>
          <a:graphicData uri="http://schemas.openxmlformats.org/presentationml/2006/ole">
            <mc:AlternateContent xmlns:mc="http://schemas.openxmlformats.org/markup-compatibility/2006">
              <mc:Choice xmlns:v="urn:schemas-microsoft-com:vml" Requires="v">
                <p:oleObj name="Equation" r:id="rId30" imgW="1244600" imgH="292100" progId="Equation.DSMT4">
                  <p:embed/>
                </p:oleObj>
              </mc:Choice>
              <mc:Fallback>
                <p:oleObj name="Equation" r:id="rId30" imgW="1244600" imgH="292100" progId="Equation.DSMT4">
                  <p:embed/>
                  <p:pic>
                    <p:nvPicPr>
                      <p:cNvPr id="30" name="Object 16">
                        <a:extLst>
                          <a:ext uri="{FF2B5EF4-FFF2-40B4-BE49-F238E27FC236}">
                            <a16:creationId xmlns:a16="http://schemas.microsoft.com/office/drawing/2014/main" id="{157D740F-4F85-4FE4-A5E0-6D5E1B4FE52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14289" y="5987777"/>
                        <a:ext cx="2546350" cy="627063"/>
                      </a:xfrm>
                      <a:prstGeom prst="rect">
                        <a:avLst/>
                      </a:prstGeom>
                      <a:noFill/>
                      <a:ln>
                        <a:noFill/>
                      </a:ln>
                      <a:effectLst/>
                    </p:spPr>
                  </p:pic>
                </p:oleObj>
              </mc:Fallback>
            </mc:AlternateContent>
          </a:graphicData>
        </a:graphic>
      </p:graphicFrame>
      <p:graphicFrame>
        <p:nvGraphicFramePr>
          <p:cNvPr id="31" name="Object 17">
            <a:extLst>
              <a:ext uri="{FF2B5EF4-FFF2-40B4-BE49-F238E27FC236}">
                <a16:creationId xmlns:a16="http://schemas.microsoft.com/office/drawing/2014/main" id="{74976F66-17E3-4F69-BBB7-931BF6A31F3D}"/>
              </a:ext>
            </a:extLst>
          </p:cNvPr>
          <p:cNvGraphicFramePr>
            <a:graphicFrameLocks noChangeAspect="1"/>
          </p:cNvGraphicFramePr>
          <p:nvPr>
            <p:extLst>
              <p:ext uri="{D42A27DB-BD31-4B8C-83A1-F6EECF244321}">
                <p14:modId xmlns:p14="http://schemas.microsoft.com/office/powerpoint/2010/main" val="1236372400"/>
              </p:ext>
            </p:extLst>
          </p:nvPr>
        </p:nvGraphicFramePr>
        <p:xfrm>
          <a:off x="4436814" y="5949677"/>
          <a:ext cx="355600" cy="542925"/>
        </p:xfrm>
        <a:graphic>
          <a:graphicData uri="http://schemas.openxmlformats.org/presentationml/2006/ole">
            <mc:AlternateContent xmlns:mc="http://schemas.openxmlformats.org/markup-compatibility/2006">
              <mc:Choice xmlns:v="urn:schemas-microsoft-com:vml" Requires="v">
                <p:oleObj name="Equation" r:id="rId32" imgW="139639" imgH="203112" progId="Equation.DSMT4">
                  <p:embed/>
                </p:oleObj>
              </mc:Choice>
              <mc:Fallback>
                <p:oleObj name="Equation" r:id="rId32" imgW="139639" imgH="203112" progId="Equation.DSMT4">
                  <p:embed/>
                  <p:pic>
                    <p:nvPicPr>
                      <p:cNvPr id="31" name="Object 17">
                        <a:extLst>
                          <a:ext uri="{FF2B5EF4-FFF2-40B4-BE49-F238E27FC236}">
                            <a16:creationId xmlns:a16="http://schemas.microsoft.com/office/drawing/2014/main" id="{74976F66-17E3-4F69-BBB7-931BF6A31F3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436814" y="5949677"/>
                        <a:ext cx="355600" cy="542925"/>
                      </a:xfrm>
                      <a:prstGeom prst="rect">
                        <a:avLst/>
                      </a:prstGeom>
                      <a:noFill/>
                      <a:ln>
                        <a:noFill/>
                      </a:ln>
                      <a:effectLst/>
                    </p:spPr>
                  </p:pic>
                </p:oleObj>
              </mc:Fallback>
            </mc:AlternateContent>
          </a:graphicData>
        </a:graphic>
      </p:graphicFrame>
      <p:graphicFrame>
        <p:nvGraphicFramePr>
          <p:cNvPr id="32" name="Object 18">
            <a:extLst>
              <a:ext uri="{FF2B5EF4-FFF2-40B4-BE49-F238E27FC236}">
                <a16:creationId xmlns:a16="http://schemas.microsoft.com/office/drawing/2014/main" id="{34349FF0-306D-4498-AE75-8C1011FED625}"/>
              </a:ext>
            </a:extLst>
          </p:cNvPr>
          <p:cNvGraphicFramePr>
            <a:graphicFrameLocks noChangeAspect="1"/>
          </p:cNvGraphicFramePr>
          <p:nvPr>
            <p:extLst>
              <p:ext uri="{D42A27DB-BD31-4B8C-83A1-F6EECF244321}">
                <p14:modId xmlns:p14="http://schemas.microsoft.com/office/powerpoint/2010/main" val="2533380334"/>
              </p:ext>
            </p:extLst>
          </p:nvPr>
        </p:nvGraphicFramePr>
        <p:xfrm>
          <a:off x="1993651" y="4797152"/>
          <a:ext cx="2547938" cy="627063"/>
        </p:xfrm>
        <a:graphic>
          <a:graphicData uri="http://schemas.openxmlformats.org/presentationml/2006/ole">
            <mc:AlternateContent xmlns:mc="http://schemas.openxmlformats.org/markup-compatibility/2006">
              <mc:Choice xmlns:v="urn:schemas-microsoft-com:vml" Requires="v">
                <p:oleObj name="Equation" r:id="rId34" imgW="1244600" imgH="292100" progId="Equation.DSMT4">
                  <p:embed/>
                </p:oleObj>
              </mc:Choice>
              <mc:Fallback>
                <p:oleObj name="Equation" r:id="rId34" imgW="1244600" imgH="292100" progId="Equation.DSMT4">
                  <p:embed/>
                  <p:pic>
                    <p:nvPicPr>
                      <p:cNvPr id="32" name="Object 18">
                        <a:extLst>
                          <a:ext uri="{FF2B5EF4-FFF2-40B4-BE49-F238E27FC236}">
                            <a16:creationId xmlns:a16="http://schemas.microsoft.com/office/drawing/2014/main" id="{34349FF0-306D-4498-AE75-8C1011FED62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93651" y="4797152"/>
                        <a:ext cx="2547938" cy="627063"/>
                      </a:xfrm>
                      <a:prstGeom prst="rect">
                        <a:avLst/>
                      </a:prstGeom>
                      <a:noFill/>
                      <a:ln>
                        <a:noFill/>
                      </a:ln>
                      <a:effectLst/>
                    </p:spPr>
                  </p:pic>
                </p:oleObj>
              </mc:Fallback>
            </mc:AlternateContent>
          </a:graphicData>
        </a:graphic>
      </p:graphicFrame>
      <p:sp>
        <p:nvSpPr>
          <p:cNvPr id="19477" name="Text Box 5">
            <a:extLst>
              <a:ext uri="{FF2B5EF4-FFF2-40B4-BE49-F238E27FC236}">
                <a16:creationId xmlns:a16="http://schemas.microsoft.com/office/drawing/2014/main" id="{1DAF3BF7-A1BD-464F-807A-7D75FE568BDC}"/>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6"/>
              </a:rPr>
              <a:t>www.BCMath.ca</a:t>
            </a:r>
            <a:r>
              <a:rPr lang="en-US" altLang="en-US" sz="1000">
                <a:latin typeface="Arial" panose="020B0604020202020204" pitchFamily="34" charset="0"/>
              </a:rPr>
              <a:t> </a:t>
            </a:r>
          </a:p>
        </p:txBody>
      </p:sp>
    </p:spTree>
    <p:custDataLst>
      <p:tags r:id="rId1"/>
    </p:custDataLst>
    <p:extLst>
      <p:ext uri="{BB962C8B-B14F-4D97-AF65-F5344CB8AC3E}">
        <p14:creationId xmlns:p14="http://schemas.microsoft.com/office/powerpoint/2010/main" val="28445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143"/>
                                        </p:tgtEl>
                                        <p:attrNameLst>
                                          <p:attrName>style.visibility</p:attrName>
                                        </p:attrNameLst>
                                      </p:cBhvr>
                                      <p:to>
                                        <p:strVal val="visible"/>
                                      </p:to>
                                    </p:set>
                                    <p:animEffect transition="in" filter="blinds(horizontal)">
                                      <p:cBhvr>
                                        <p:cTn id="42" dur="500"/>
                                        <p:tgtEl>
                                          <p:spTgt spid="51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5131"/>
                                        </p:tgtEl>
                                        <p:attrNameLst>
                                          <p:attrName>style.visibility</p:attrName>
                                        </p:attrNameLst>
                                      </p:cBhvr>
                                      <p:to>
                                        <p:strVal val="visible"/>
                                      </p:to>
                                    </p:set>
                                    <p:animEffect transition="in" filter="blinds(horizontal)">
                                      <p:cBhvr>
                                        <p:cTn id="47" dur="500"/>
                                        <p:tgtEl>
                                          <p:spTgt spid="51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blinds(horizontal)">
                                      <p:cBhvr>
                                        <p:cTn id="52" dur="500"/>
                                        <p:tgtEl>
                                          <p:spTgt spid="513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linds(horizontal)">
                                      <p:cBhvr>
                                        <p:cTn id="82" dur="500"/>
                                        <p:tgtEl>
                                          <p:spTgt spid="2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nodeType="clickEffect">
                                  <p:stCondLst>
                                    <p:cond delay="0"/>
                                  </p:stCondLst>
                                  <p:childTnLst>
                                    <p:animEffect transition="out" filter="fade">
                                      <p:cBhvr>
                                        <p:cTn id="91" dur="2000"/>
                                        <p:tgtEl>
                                          <p:spTgt spid="5131"/>
                                        </p:tgtEl>
                                      </p:cBhvr>
                                    </p:animEffect>
                                    <p:set>
                                      <p:cBhvr>
                                        <p:cTn id="92" dur="1" fill="hold">
                                          <p:stCondLst>
                                            <p:cond delay="1999"/>
                                          </p:stCondLst>
                                        </p:cTn>
                                        <p:tgtEl>
                                          <p:spTgt spid="513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2000"/>
                                        <p:tgtEl>
                                          <p:spTgt spid="5132"/>
                                        </p:tgtEl>
                                      </p:cBhvr>
                                    </p:animEffect>
                                    <p:set>
                                      <p:cBhvr>
                                        <p:cTn id="95" dur="1" fill="hold">
                                          <p:stCondLst>
                                            <p:cond delay="1999"/>
                                          </p:stCondLst>
                                        </p:cTn>
                                        <p:tgtEl>
                                          <p:spTgt spid="513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2000"/>
                                        <p:tgtEl>
                                          <p:spTgt spid="13"/>
                                        </p:tgtEl>
                                      </p:cBhvr>
                                    </p:animEffect>
                                    <p:set>
                                      <p:cBhvr>
                                        <p:cTn id="98" dur="1" fill="hold">
                                          <p:stCondLst>
                                            <p:cond delay="1999"/>
                                          </p:stCondLst>
                                        </p:cTn>
                                        <p:tgtEl>
                                          <p:spTgt spid="1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2000"/>
                                        <p:tgtEl>
                                          <p:spTgt spid="15"/>
                                        </p:tgtEl>
                                      </p:cBhvr>
                                    </p:animEffect>
                                    <p:set>
                                      <p:cBhvr>
                                        <p:cTn id="101" dur="1" fill="hold">
                                          <p:stCondLst>
                                            <p:cond delay="1999"/>
                                          </p:stCondLst>
                                        </p:cTn>
                                        <p:tgtEl>
                                          <p:spTgt spid="15"/>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2000"/>
                                        <p:tgtEl>
                                          <p:spTgt spid="17"/>
                                        </p:tgtEl>
                                      </p:cBhvr>
                                    </p:animEffect>
                                    <p:set>
                                      <p:cBhvr>
                                        <p:cTn id="104" dur="1" fill="hold">
                                          <p:stCondLst>
                                            <p:cond delay="1999"/>
                                          </p:stCondLst>
                                        </p:cTn>
                                        <p:tgtEl>
                                          <p:spTgt spid="1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000"/>
                                        <p:tgtEl>
                                          <p:spTgt spid="18"/>
                                        </p:tgtEl>
                                      </p:cBhvr>
                                    </p:animEffect>
                                    <p:set>
                                      <p:cBhvr>
                                        <p:cTn id="107" dur="1" fill="hold">
                                          <p:stCondLst>
                                            <p:cond delay="1999"/>
                                          </p:stCondLst>
                                        </p:cTn>
                                        <p:tgtEl>
                                          <p:spTgt spid="1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000"/>
                                        <p:tgtEl>
                                          <p:spTgt spid="19"/>
                                        </p:tgtEl>
                                      </p:cBhvr>
                                    </p:animEffect>
                                    <p:set>
                                      <p:cBhvr>
                                        <p:cTn id="110" dur="1" fill="hold">
                                          <p:stCondLst>
                                            <p:cond delay="1999"/>
                                          </p:stCondLst>
                                        </p:cTn>
                                        <p:tgtEl>
                                          <p:spTgt spid="19"/>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2000"/>
                                        <p:tgtEl>
                                          <p:spTgt spid="21"/>
                                        </p:tgtEl>
                                      </p:cBhvr>
                                    </p:animEffect>
                                    <p:set>
                                      <p:cBhvr>
                                        <p:cTn id="113" dur="1" fill="hold">
                                          <p:stCondLst>
                                            <p:cond delay="1999"/>
                                          </p:stCondLst>
                                        </p:cTn>
                                        <p:tgtEl>
                                          <p:spTgt spid="2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2000"/>
                                        <p:tgtEl>
                                          <p:spTgt spid="22"/>
                                        </p:tgtEl>
                                      </p:cBhvr>
                                    </p:animEffect>
                                    <p:set>
                                      <p:cBhvr>
                                        <p:cTn id="116" dur="1" fill="hold">
                                          <p:stCondLst>
                                            <p:cond delay="1999"/>
                                          </p:stCondLst>
                                        </p:cTn>
                                        <p:tgtEl>
                                          <p:spTgt spid="2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blinds(horizontal)">
                                      <p:cBhvr>
                                        <p:cTn id="121" dur="500"/>
                                        <p:tgtEl>
                                          <p:spTgt spid="32"/>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3" presetClass="entr" presetSubtype="10" fill="hold" nodeType="click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blinds(horizontal)">
                                      <p:cBhvr>
                                        <p:cTn id="126" dur="500"/>
                                        <p:tgtEl>
                                          <p:spTgt spid="25"/>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 presetClass="entr" presetSubtype="10" fill="hold" nodeType="clickEffect">
                                  <p:stCondLst>
                                    <p:cond delay="0"/>
                                  </p:stCondLst>
                                  <p:childTnLst>
                                    <p:set>
                                      <p:cBhvr>
                                        <p:cTn id="130" dur="1" fill="hold">
                                          <p:stCondLst>
                                            <p:cond delay="0"/>
                                          </p:stCondLst>
                                        </p:cTn>
                                        <p:tgtEl>
                                          <p:spTgt spid="5144"/>
                                        </p:tgtEl>
                                        <p:attrNameLst>
                                          <p:attrName>style.visibility</p:attrName>
                                        </p:attrNameLst>
                                      </p:cBhvr>
                                      <p:to>
                                        <p:strVal val="visible"/>
                                      </p:to>
                                    </p:set>
                                    <p:animEffect transition="in" filter="blinds(horizontal)">
                                      <p:cBhvr>
                                        <p:cTn id="131" dur="500"/>
                                        <p:tgtEl>
                                          <p:spTgt spid="5144"/>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 presetClass="entr" presetSubtype="10" fill="hold" nodeType="click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blinds(horizontal)">
                                      <p:cBhvr>
                                        <p:cTn id="136" dur="500"/>
                                        <p:tgtEl>
                                          <p:spTgt spid="27"/>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nodeType="click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blinds(horizontal)">
                                      <p:cBhvr>
                                        <p:cTn id="141" dur="500"/>
                                        <p:tgtEl>
                                          <p:spTgt spid="29"/>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3" presetClass="entr" presetSubtype="10" fill="hold" nodeType="click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blinds(horizontal)">
                                      <p:cBhvr>
                                        <p:cTn id="146" dur="500"/>
                                        <p:tgtEl>
                                          <p:spTgt spid="30"/>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3" presetClass="entr" presetSubtype="10" fill="hold" nodeType="clickEffect">
                                  <p:stCondLst>
                                    <p:cond delay="0"/>
                                  </p:stCondLst>
                                  <p:childTnLst>
                                    <p:set>
                                      <p:cBhvr>
                                        <p:cTn id="150" dur="1" fill="hold">
                                          <p:stCondLst>
                                            <p:cond delay="0"/>
                                          </p:stCondLst>
                                        </p:cTn>
                                        <p:tgtEl>
                                          <p:spTgt spid="31"/>
                                        </p:tgtEl>
                                        <p:attrNameLst>
                                          <p:attrName>style.visibility</p:attrName>
                                        </p:attrNameLst>
                                      </p:cBhvr>
                                      <p:to>
                                        <p:strVal val="visible"/>
                                      </p:to>
                                    </p:set>
                                    <p:animEffect transition="in" filter="blinds(horizontal)">
                                      <p:cBhvr>
                                        <p:cTn id="1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26E2-7B6D-4503-B925-941A32E3EF7D}"/>
              </a:ext>
            </a:extLst>
          </p:cNvPr>
          <p:cNvSpPr>
            <a:spLocks noGrp="1"/>
          </p:cNvSpPr>
          <p:nvPr>
            <p:ph type="title"/>
          </p:nvPr>
        </p:nvSpPr>
        <p:spPr/>
        <p:txBody>
          <a:bodyPr/>
          <a:lstStyle/>
          <a:p>
            <a:pPr>
              <a:defRPr/>
            </a:pPr>
            <a:endParaRPr lang="en-CA"/>
          </a:p>
        </p:txBody>
      </p:sp>
      <p:pic>
        <p:nvPicPr>
          <p:cNvPr id="4" name="Atomic Bomb Explodes - Video.wmv">
            <a:hlinkClick r:id="" action="ppaction://media"/>
            <a:extLst>
              <a:ext uri="{FF2B5EF4-FFF2-40B4-BE49-F238E27FC236}">
                <a16:creationId xmlns:a16="http://schemas.microsoft.com/office/drawing/2014/main" id="{2E038C6D-8624-412E-B326-768A5187F875}"/>
              </a:ext>
            </a:extLst>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rcRect/>
          <a:stretch>
            <a:fillRect/>
          </a:stretch>
        </p:blipFill>
        <p:spPr>
          <a:xfrm>
            <a:off x="1604964" y="296864"/>
            <a:ext cx="8574087" cy="5786437"/>
          </a:xfrm>
        </p:spPr>
      </p:pic>
      <p:sp>
        <p:nvSpPr>
          <p:cNvPr id="50180" name="TextBox 4">
            <a:hlinkClick r:id="rId6" action="ppaction://hlinksldjump"/>
            <a:extLst>
              <a:ext uri="{FF2B5EF4-FFF2-40B4-BE49-F238E27FC236}">
                <a16:creationId xmlns:a16="http://schemas.microsoft.com/office/drawing/2014/main" id="{E00401D0-18F4-4954-BDE6-010765FBEA7C}"/>
              </a:ext>
            </a:extLst>
          </p:cNvPr>
          <p:cNvSpPr txBox="1">
            <a:spLocks noChangeArrowheads="1"/>
          </p:cNvSpPr>
          <p:nvPr/>
        </p:nvSpPr>
        <p:spPr bwMode="auto">
          <a:xfrm>
            <a:off x="6994525" y="6116638"/>
            <a:ext cx="3162300" cy="400050"/>
          </a:xfrm>
          <a:prstGeom prst="rect">
            <a:avLst/>
          </a:prstGeom>
          <a:solidFill>
            <a:srgbClr val="FFFF00"/>
          </a:solidFill>
          <a:ln w="9525">
            <a:solidFill>
              <a:srgbClr val="FF0000"/>
            </a:solidFill>
            <a:miter lim="800000"/>
            <a:headEnd/>
            <a:tailEnd/>
          </a:ln>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b="1">
                <a:solidFill>
                  <a:srgbClr val="FF0000"/>
                </a:solidFill>
                <a:latin typeface="Arial" panose="020B0604020202020204" pitchFamily="34" charset="0"/>
              </a:rPr>
              <a:t>Return to Previous Slide</a:t>
            </a:r>
          </a:p>
        </p:txBody>
      </p:sp>
      <p:sp>
        <p:nvSpPr>
          <p:cNvPr id="50181" name="Text Box 5">
            <a:extLst>
              <a:ext uri="{FF2B5EF4-FFF2-40B4-BE49-F238E27FC236}">
                <a16:creationId xmlns:a16="http://schemas.microsoft.com/office/drawing/2014/main" id="{EA83B96F-A689-4C4C-8D49-5E436B5DF661}"/>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7"/>
              </a:rPr>
              <a:t>www.BCMath.ca</a:t>
            </a:r>
            <a:r>
              <a:rPr lang="en-US" altLang="en-US" sz="1000">
                <a:latin typeface="Arial" panose="020B0604020202020204"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926B-56A1-E5A6-1FCC-4CBA79CA2856}"/>
              </a:ext>
            </a:extLst>
          </p:cNvPr>
          <p:cNvSpPr>
            <a:spLocks noGrp="1"/>
          </p:cNvSpPr>
          <p:nvPr>
            <p:ph type="title"/>
          </p:nvPr>
        </p:nvSpPr>
        <p:spPr>
          <a:xfrm>
            <a:off x="609600" y="274638"/>
            <a:ext cx="9956800" cy="490066"/>
          </a:xfrm>
        </p:spPr>
        <p:txBody>
          <a:bodyPr>
            <a:normAutofit fontScale="90000"/>
          </a:bodyPr>
          <a:lstStyle/>
          <a:p>
            <a:r>
              <a:rPr lang="en-US" dirty="0"/>
              <a:t>What is Amortization? </a:t>
            </a:r>
          </a:p>
        </p:txBody>
      </p:sp>
      <p:sp>
        <p:nvSpPr>
          <p:cNvPr id="3" name="Content Placeholder 2">
            <a:extLst>
              <a:ext uri="{FF2B5EF4-FFF2-40B4-BE49-F238E27FC236}">
                <a16:creationId xmlns:a16="http://schemas.microsoft.com/office/drawing/2014/main" id="{792A8747-36CF-A1C5-3629-3652A1B36A16}"/>
              </a:ext>
            </a:extLst>
          </p:cNvPr>
          <p:cNvSpPr>
            <a:spLocks noGrp="1"/>
          </p:cNvSpPr>
          <p:nvPr>
            <p:ph sz="quarter" idx="1"/>
          </p:nvPr>
        </p:nvSpPr>
        <p:spPr>
          <a:xfrm>
            <a:off x="407368" y="791127"/>
            <a:ext cx="11017224" cy="1053697"/>
          </a:xfrm>
        </p:spPr>
        <p:txBody>
          <a:bodyPr/>
          <a:lstStyle/>
          <a:p>
            <a:r>
              <a:rPr lang="en-US" dirty="0"/>
              <a:t>Amortization is about borrowing a large amount of money with an interest rate, then paying that money back over time in regular payments</a:t>
            </a:r>
          </a:p>
        </p:txBody>
      </p:sp>
      <p:sp>
        <p:nvSpPr>
          <p:cNvPr id="4" name="Content Placeholder 2">
            <a:extLst>
              <a:ext uri="{FF2B5EF4-FFF2-40B4-BE49-F238E27FC236}">
                <a16:creationId xmlns:a16="http://schemas.microsoft.com/office/drawing/2014/main" id="{DE0FD813-4A92-BDDE-6D94-646B8DDBDD2B}"/>
              </a:ext>
            </a:extLst>
          </p:cNvPr>
          <p:cNvSpPr txBox="1">
            <a:spLocks/>
          </p:cNvSpPr>
          <p:nvPr/>
        </p:nvSpPr>
        <p:spPr>
          <a:xfrm>
            <a:off x="407368" y="1727231"/>
            <a:ext cx="11017224" cy="10536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Suppose you want to purchase a house that is worth $2,000,000.  Most people would borrow that money from the bank [mortgage]</a:t>
            </a:r>
          </a:p>
        </p:txBody>
      </p:sp>
      <p:sp>
        <p:nvSpPr>
          <p:cNvPr id="5" name="Content Placeholder 2">
            <a:extLst>
              <a:ext uri="{FF2B5EF4-FFF2-40B4-BE49-F238E27FC236}">
                <a16:creationId xmlns:a16="http://schemas.microsoft.com/office/drawing/2014/main" id="{E86C7C02-A8BA-4723-0830-BC49272A56CA}"/>
              </a:ext>
            </a:extLst>
          </p:cNvPr>
          <p:cNvSpPr txBox="1">
            <a:spLocks/>
          </p:cNvSpPr>
          <p:nvPr/>
        </p:nvSpPr>
        <p:spPr>
          <a:xfrm>
            <a:off x="407368" y="2591327"/>
            <a:ext cx="11017224" cy="10536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There is a cost to borrowing, that cost is based on an interest rate </a:t>
            </a:r>
            <a:br>
              <a:rPr lang="en-US" dirty="0"/>
            </a:br>
            <a:r>
              <a:rPr lang="en-US" dirty="0"/>
              <a:t>[current rate is 6.5%]</a:t>
            </a:r>
          </a:p>
        </p:txBody>
      </p:sp>
      <p:sp>
        <p:nvSpPr>
          <p:cNvPr id="6" name="Content Placeholder 2">
            <a:extLst>
              <a:ext uri="{FF2B5EF4-FFF2-40B4-BE49-F238E27FC236}">
                <a16:creationId xmlns:a16="http://schemas.microsoft.com/office/drawing/2014/main" id="{B5CEE980-BF41-BFFA-A3BA-36E0CCC13DC2}"/>
              </a:ext>
            </a:extLst>
          </p:cNvPr>
          <p:cNvSpPr txBox="1">
            <a:spLocks/>
          </p:cNvSpPr>
          <p:nvPr/>
        </p:nvSpPr>
        <p:spPr>
          <a:xfrm>
            <a:off x="407368" y="3429001"/>
            <a:ext cx="11017224" cy="864096"/>
          </a:xfrm>
          <a:prstGeom prst="rect">
            <a:avLst/>
          </a:prstGeom>
        </p:spPr>
        <p:txBody>
          <a:bodyPr vert="horz">
            <a:normAutofit fontScale="925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You will be required to make monthly mortgage payments, where part of that money goes to paying interest, and part goes to reducing your “principal”</a:t>
            </a:r>
          </a:p>
        </p:txBody>
      </p:sp>
      <p:sp>
        <p:nvSpPr>
          <p:cNvPr id="7" name="Content Placeholder 2">
            <a:extLst>
              <a:ext uri="{FF2B5EF4-FFF2-40B4-BE49-F238E27FC236}">
                <a16:creationId xmlns:a16="http://schemas.microsoft.com/office/drawing/2014/main" id="{BA192481-85AF-87AC-092D-3591BC1A45A6}"/>
              </a:ext>
            </a:extLst>
          </p:cNvPr>
          <p:cNvSpPr txBox="1">
            <a:spLocks/>
          </p:cNvSpPr>
          <p:nvPr/>
        </p:nvSpPr>
        <p:spPr>
          <a:xfrm>
            <a:off x="407368" y="4293096"/>
            <a:ext cx="11017224" cy="86409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Depending on how much your monthly payments are, most people take 15 to 25 years to pay off their mortgage</a:t>
            </a:r>
          </a:p>
        </p:txBody>
      </p:sp>
      <p:sp>
        <p:nvSpPr>
          <p:cNvPr id="8" name="Content Placeholder 2">
            <a:extLst>
              <a:ext uri="{FF2B5EF4-FFF2-40B4-BE49-F238E27FC236}">
                <a16:creationId xmlns:a16="http://schemas.microsoft.com/office/drawing/2014/main" id="{2B71BFAC-8622-5C9E-F531-B9455170E57B}"/>
              </a:ext>
            </a:extLst>
          </p:cNvPr>
          <p:cNvSpPr txBox="1">
            <a:spLocks/>
          </p:cNvSpPr>
          <p:nvPr/>
        </p:nvSpPr>
        <p:spPr>
          <a:xfrm>
            <a:off x="407368" y="5229200"/>
            <a:ext cx="11017224" cy="86409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NOTE: if you fail to make your monthly mortgage payments, the bank can initiate “foreclosure”, resulting in the loss of your property</a:t>
            </a:r>
          </a:p>
        </p:txBody>
      </p:sp>
    </p:spTree>
    <p:custDataLst>
      <p:tags r:id="rId1"/>
    </p:custDataLst>
    <p:extLst>
      <p:ext uri="{BB962C8B-B14F-4D97-AF65-F5344CB8AC3E}">
        <p14:creationId xmlns:p14="http://schemas.microsoft.com/office/powerpoint/2010/main" val="37629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45534-FD55-E671-7ED3-1CC16EDF430C}"/>
              </a:ext>
            </a:extLst>
          </p:cNvPr>
          <p:cNvSpPr>
            <a:spLocks noGrp="1"/>
          </p:cNvSpPr>
          <p:nvPr>
            <p:ph sz="quarter" idx="1"/>
          </p:nvPr>
        </p:nvSpPr>
        <p:spPr>
          <a:xfrm>
            <a:off x="335360" y="188640"/>
            <a:ext cx="11449272" cy="1296144"/>
          </a:xfrm>
        </p:spPr>
        <p:txBody>
          <a:bodyPr/>
          <a:lstStyle/>
          <a:p>
            <a:pPr marL="0" indent="0">
              <a:buNone/>
            </a:pPr>
            <a:r>
              <a:rPr lang="en-US" dirty="0"/>
              <a:t>Ex: Suppose John takes out a mortgage to purchase a property that is worth $20,000 with an interest of 3% annually.  If his monthly mortgage payment is $100, how much will he owe after 5 years? </a:t>
            </a:r>
          </a:p>
        </p:txBody>
      </p:sp>
      <p:graphicFrame>
        <p:nvGraphicFramePr>
          <p:cNvPr id="4" name="Object 3">
            <a:extLst>
              <a:ext uri="{FF2B5EF4-FFF2-40B4-BE49-F238E27FC236}">
                <a16:creationId xmlns:a16="http://schemas.microsoft.com/office/drawing/2014/main" id="{536EB149-DBA7-BE3E-39A0-678865E3CA85}"/>
              </a:ext>
            </a:extLst>
          </p:cNvPr>
          <p:cNvGraphicFramePr>
            <a:graphicFrameLocks noChangeAspect="1"/>
          </p:cNvGraphicFramePr>
          <p:nvPr/>
        </p:nvGraphicFramePr>
        <p:xfrm>
          <a:off x="639561" y="1503214"/>
          <a:ext cx="2303463" cy="596900"/>
        </p:xfrm>
        <a:graphic>
          <a:graphicData uri="http://schemas.openxmlformats.org/presentationml/2006/ole">
            <mc:AlternateContent xmlns:mc="http://schemas.openxmlformats.org/markup-compatibility/2006">
              <mc:Choice xmlns:v="urn:schemas-microsoft-com:vml" Requires="v">
                <p:oleObj name="Equation" r:id="rId4" imgW="977760" imgH="253800" progId="Equation.DSMT4">
                  <p:embed/>
                </p:oleObj>
              </mc:Choice>
              <mc:Fallback>
                <p:oleObj name="Equation" r:id="rId4" imgW="977760" imgH="253800" progId="Equation.DSMT4">
                  <p:embed/>
                  <p:pic>
                    <p:nvPicPr>
                      <p:cNvPr id="4" name="Object 3">
                        <a:extLst>
                          <a:ext uri="{FF2B5EF4-FFF2-40B4-BE49-F238E27FC236}">
                            <a16:creationId xmlns:a16="http://schemas.microsoft.com/office/drawing/2014/main" id="{536EB149-DBA7-BE3E-39A0-678865E3CA85}"/>
                          </a:ext>
                        </a:extLst>
                      </p:cNvPr>
                      <p:cNvPicPr/>
                      <p:nvPr/>
                    </p:nvPicPr>
                    <p:blipFill>
                      <a:blip r:embed="rId5"/>
                      <a:stretch>
                        <a:fillRect/>
                      </a:stretch>
                    </p:blipFill>
                    <p:spPr>
                      <a:xfrm>
                        <a:off x="639561" y="1503214"/>
                        <a:ext cx="2303463" cy="596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741D468-4F3D-5E3C-CC66-0B7342ED5083}"/>
              </a:ext>
            </a:extLst>
          </p:cNvPr>
          <p:cNvGraphicFramePr>
            <a:graphicFrameLocks noChangeAspect="1"/>
          </p:cNvGraphicFramePr>
          <p:nvPr/>
        </p:nvGraphicFramePr>
        <p:xfrm>
          <a:off x="3095625" y="1587500"/>
          <a:ext cx="838200" cy="419100"/>
        </p:xfrm>
        <a:graphic>
          <a:graphicData uri="http://schemas.openxmlformats.org/presentationml/2006/ole">
            <mc:AlternateContent xmlns:mc="http://schemas.openxmlformats.org/markup-compatibility/2006">
              <mc:Choice xmlns:v="urn:schemas-microsoft-com:vml" Requires="v">
                <p:oleObj name="Equation" r:id="rId6" imgW="355320" imgH="177480" progId="Equation.DSMT4">
                  <p:embed/>
                </p:oleObj>
              </mc:Choice>
              <mc:Fallback>
                <p:oleObj name="Equation" r:id="rId6" imgW="355320" imgH="177480" progId="Equation.DSMT4">
                  <p:embed/>
                  <p:pic>
                    <p:nvPicPr>
                      <p:cNvPr id="5" name="Object 4">
                        <a:extLst>
                          <a:ext uri="{FF2B5EF4-FFF2-40B4-BE49-F238E27FC236}">
                            <a16:creationId xmlns:a16="http://schemas.microsoft.com/office/drawing/2014/main" id="{4741D468-4F3D-5E3C-CC66-0B7342ED5083}"/>
                          </a:ext>
                        </a:extLst>
                      </p:cNvPr>
                      <p:cNvPicPr/>
                      <p:nvPr/>
                    </p:nvPicPr>
                    <p:blipFill>
                      <a:blip r:embed="rId7"/>
                      <a:stretch>
                        <a:fillRect/>
                      </a:stretch>
                    </p:blipFill>
                    <p:spPr>
                      <a:xfrm>
                        <a:off x="3095625" y="1587500"/>
                        <a:ext cx="838200" cy="4191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01C82C-C856-4D34-850E-6263CDB25243}"/>
              </a:ext>
            </a:extLst>
          </p:cNvPr>
          <p:cNvGraphicFramePr>
            <a:graphicFrameLocks noChangeAspect="1"/>
          </p:cNvGraphicFramePr>
          <p:nvPr/>
        </p:nvGraphicFramePr>
        <p:xfrm>
          <a:off x="511271" y="1495882"/>
          <a:ext cx="4910138" cy="598488"/>
        </p:xfrm>
        <a:graphic>
          <a:graphicData uri="http://schemas.openxmlformats.org/presentationml/2006/ole">
            <mc:AlternateContent xmlns:mc="http://schemas.openxmlformats.org/markup-compatibility/2006">
              <mc:Choice xmlns:v="urn:schemas-microsoft-com:vml" Requires="v">
                <p:oleObj name="Equation" r:id="rId8" imgW="2082600" imgH="253800" progId="Equation.DSMT4">
                  <p:embed/>
                </p:oleObj>
              </mc:Choice>
              <mc:Fallback>
                <p:oleObj name="Equation" r:id="rId8" imgW="2082600" imgH="253800" progId="Equation.DSMT4">
                  <p:embed/>
                  <p:pic>
                    <p:nvPicPr>
                      <p:cNvPr id="6" name="Object 5">
                        <a:extLst>
                          <a:ext uri="{FF2B5EF4-FFF2-40B4-BE49-F238E27FC236}">
                            <a16:creationId xmlns:a16="http://schemas.microsoft.com/office/drawing/2014/main" id="{6001C82C-C856-4D34-850E-6263CDB25243}"/>
                          </a:ext>
                        </a:extLst>
                      </p:cNvPr>
                      <p:cNvPicPr/>
                      <p:nvPr/>
                    </p:nvPicPr>
                    <p:blipFill>
                      <a:blip r:embed="rId9"/>
                      <a:stretch>
                        <a:fillRect/>
                      </a:stretch>
                    </p:blipFill>
                    <p:spPr>
                      <a:xfrm>
                        <a:off x="511271" y="1495882"/>
                        <a:ext cx="4910138" cy="5984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A4AADD5-FDC6-83D2-CDD1-F36E43C64803}"/>
              </a:ext>
            </a:extLst>
          </p:cNvPr>
          <p:cNvGraphicFramePr>
            <a:graphicFrameLocks noChangeAspect="1"/>
          </p:cNvGraphicFramePr>
          <p:nvPr/>
        </p:nvGraphicFramePr>
        <p:xfrm>
          <a:off x="5462588" y="1587500"/>
          <a:ext cx="838200" cy="419100"/>
        </p:xfrm>
        <a:graphic>
          <a:graphicData uri="http://schemas.openxmlformats.org/presentationml/2006/ole">
            <mc:AlternateContent xmlns:mc="http://schemas.openxmlformats.org/markup-compatibility/2006">
              <mc:Choice xmlns:v="urn:schemas-microsoft-com:vml" Requires="v">
                <p:oleObj name="Equation" r:id="rId10" imgW="355320" imgH="177480" progId="Equation.DSMT4">
                  <p:embed/>
                </p:oleObj>
              </mc:Choice>
              <mc:Fallback>
                <p:oleObj name="Equation" r:id="rId10" imgW="355320" imgH="177480" progId="Equation.DSMT4">
                  <p:embed/>
                  <p:pic>
                    <p:nvPicPr>
                      <p:cNvPr id="7" name="Object 6">
                        <a:extLst>
                          <a:ext uri="{FF2B5EF4-FFF2-40B4-BE49-F238E27FC236}">
                            <a16:creationId xmlns:a16="http://schemas.microsoft.com/office/drawing/2014/main" id="{DA4AADD5-FDC6-83D2-CDD1-F36E43C64803}"/>
                          </a:ext>
                        </a:extLst>
                      </p:cNvPr>
                      <p:cNvPicPr/>
                      <p:nvPr/>
                    </p:nvPicPr>
                    <p:blipFill>
                      <a:blip r:embed="rId11"/>
                      <a:stretch>
                        <a:fillRect/>
                      </a:stretch>
                    </p:blipFill>
                    <p:spPr>
                      <a:xfrm>
                        <a:off x="5462588" y="1587500"/>
                        <a:ext cx="838200" cy="4191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7C2B22F-A513-79EF-DDE9-9218523AD84A}"/>
              </a:ext>
            </a:extLst>
          </p:cNvPr>
          <p:cNvGraphicFramePr>
            <a:graphicFrameLocks noChangeAspect="1"/>
          </p:cNvGraphicFramePr>
          <p:nvPr/>
        </p:nvGraphicFramePr>
        <p:xfrm>
          <a:off x="358776" y="1503115"/>
          <a:ext cx="7607300" cy="673100"/>
        </p:xfrm>
        <a:graphic>
          <a:graphicData uri="http://schemas.openxmlformats.org/presentationml/2006/ole">
            <mc:AlternateContent xmlns:mc="http://schemas.openxmlformats.org/markup-compatibility/2006">
              <mc:Choice xmlns:v="urn:schemas-microsoft-com:vml" Requires="v">
                <p:oleObj name="Equation" r:id="rId12" imgW="2882880" imgH="253800" progId="Equation.DSMT4">
                  <p:embed/>
                </p:oleObj>
              </mc:Choice>
              <mc:Fallback>
                <p:oleObj name="Equation" r:id="rId12" imgW="2882880" imgH="253800" progId="Equation.DSMT4">
                  <p:embed/>
                  <p:pic>
                    <p:nvPicPr>
                      <p:cNvPr id="8" name="Object 7">
                        <a:extLst>
                          <a:ext uri="{FF2B5EF4-FFF2-40B4-BE49-F238E27FC236}">
                            <a16:creationId xmlns:a16="http://schemas.microsoft.com/office/drawing/2014/main" id="{B7C2B22F-A513-79EF-DDE9-9218523AD84A}"/>
                          </a:ext>
                        </a:extLst>
                      </p:cNvPr>
                      <p:cNvPicPr/>
                      <p:nvPr/>
                    </p:nvPicPr>
                    <p:blipFill>
                      <a:blip r:embed="rId13"/>
                      <a:stretch>
                        <a:fillRect/>
                      </a:stretch>
                    </p:blipFill>
                    <p:spPr>
                      <a:xfrm>
                        <a:off x="358776" y="1503115"/>
                        <a:ext cx="7607300" cy="6731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8C7B3E0-C1F6-A4E2-53B8-03EFCE5A2AC0}"/>
              </a:ext>
            </a:extLst>
          </p:cNvPr>
          <p:cNvGraphicFramePr>
            <a:graphicFrameLocks noChangeAspect="1"/>
          </p:cNvGraphicFramePr>
          <p:nvPr/>
        </p:nvGraphicFramePr>
        <p:xfrm>
          <a:off x="8029575" y="1644650"/>
          <a:ext cx="838200" cy="419100"/>
        </p:xfrm>
        <a:graphic>
          <a:graphicData uri="http://schemas.openxmlformats.org/presentationml/2006/ole">
            <mc:AlternateContent xmlns:mc="http://schemas.openxmlformats.org/markup-compatibility/2006">
              <mc:Choice xmlns:v="urn:schemas-microsoft-com:vml" Requires="v">
                <p:oleObj name="Equation" r:id="rId14" imgW="355320" imgH="177480" progId="Equation.DSMT4">
                  <p:embed/>
                </p:oleObj>
              </mc:Choice>
              <mc:Fallback>
                <p:oleObj name="Equation" r:id="rId14" imgW="355320" imgH="177480" progId="Equation.DSMT4">
                  <p:embed/>
                  <p:pic>
                    <p:nvPicPr>
                      <p:cNvPr id="9" name="Object 8">
                        <a:extLst>
                          <a:ext uri="{FF2B5EF4-FFF2-40B4-BE49-F238E27FC236}">
                            <a16:creationId xmlns:a16="http://schemas.microsoft.com/office/drawing/2014/main" id="{68C7B3E0-C1F6-A4E2-53B8-03EFCE5A2AC0}"/>
                          </a:ext>
                        </a:extLst>
                      </p:cNvPr>
                      <p:cNvPicPr/>
                      <p:nvPr/>
                    </p:nvPicPr>
                    <p:blipFill>
                      <a:blip r:embed="rId15"/>
                      <a:stretch>
                        <a:fillRect/>
                      </a:stretch>
                    </p:blipFill>
                    <p:spPr>
                      <a:xfrm>
                        <a:off x="8029575" y="1644650"/>
                        <a:ext cx="838200" cy="4191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61F97AA-3FCA-9CC9-A865-DE06F7CA6412}"/>
              </a:ext>
            </a:extLst>
          </p:cNvPr>
          <p:cNvGraphicFramePr>
            <a:graphicFrameLocks noChangeAspect="1"/>
          </p:cNvGraphicFramePr>
          <p:nvPr/>
        </p:nvGraphicFramePr>
        <p:xfrm>
          <a:off x="119336" y="1511180"/>
          <a:ext cx="11326813" cy="673100"/>
        </p:xfrm>
        <a:graphic>
          <a:graphicData uri="http://schemas.openxmlformats.org/presentationml/2006/ole">
            <mc:AlternateContent xmlns:mc="http://schemas.openxmlformats.org/markup-compatibility/2006">
              <mc:Choice xmlns:v="urn:schemas-microsoft-com:vml" Requires="v">
                <p:oleObj name="Equation" r:id="rId16" imgW="4292280" imgH="253800" progId="Equation.DSMT4">
                  <p:embed/>
                </p:oleObj>
              </mc:Choice>
              <mc:Fallback>
                <p:oleObj name="Equation" r:id="rId16" imgW="4292280" imgH="253800" progId="Equation.DSMT4">
                  <p:embed/>
                  <p:pic>
                    <p:nvPicPr>
                      <p:cNvPr id="10" name="Object 9">
                        <a:extLst>
                          <a:ext uri="{FF2B5EF4-FFF2-40B4-BE49-F238E27FC236}">
                            <a16:creationId xmlns:a16="http://schemas.microsoft.com/office/drawing/2014/main" id="{161F97AA-3FCA-9CC9-A865-DE06F7CA6412}"/>
                          </a:ext>
                        </a:extLst>
                      </p:cNvPr>
                      <p:cNvPicPr/>
                      <p:nvPr/>
                    </p:nvPicPr>
                    <p:blipFill>
                      <a:blip r:embed="rId17"/>
                      <a:stretch>
                        <a:fillRect/>
                      </a:stretch>
                    </p:blipFill>
                    <p:spPr>
                      <a:xfrm>
                        <a:off x="119336" y="1511180"/>
                        <a:ext cx="11326813" cy="6731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52A4F21-CB33-66CD-1F95-C1CF67D73E43}"/>
              </a:ext>
            </a:extLst>
          </p:cNvPr>
          <p:cNvGraphicFramePr>
            <a:graphicFrameLocks noChangeAspect="1"/>
          </p:cNvGraphicFramePr>
          <p:nvPr/>
        </p:nvGraphicFramePr>
        <p:xfrm>
          <a:off x="623392" y="2133600"/>
          <a:ext cx="7067550" cy="808038"/>
        </p:xfrm>
        <a:graphic>
          <a:graphicData uri="http://schemas.openxmlformats.org/presentationml/2006/ole">
            <mc:AlternateContent xmlns:mc="http://schemas.openxmlformats.org/markup-compatibility/2006">
              <mc:Choice xmlns:v="urn:schemas-microsoft-com:vml" Requires="v">
                <p:oleObj name="Equation" r:id="rId18" imgW="2679480" imgH="304560" progId="Equation.DSMT4">
                  <p:embed/>
                </p:oleObj>
              </mc:Choice>
              <mc:Fallback>
                <p:oleObj name="Equation" r:id="rId18" imgW="2679480" imgH="304560" progId="Equation.DSMT4">
                  <p:embed/>
                  <p:pic>
                    <p:nvPicPr>
                      <p:cNvPr id="11" name="Object 10">
                        <a:extLst>
                          <a:ext uri="{FF2B5EF4-FFF2-40B4-BE49-F238E27FC236}">
                            <a16:creationId xmlns:a16="http://schemas.microsoft.com/office/drawing/2014/main" id="{752A4F21-CB33-66CD-1F95-C1CF67D73E43}"/>
                          </a:ext>
                        </a:extLst>
                      </p:cNvPr>
                      <p:cNvPicPr/>
                      <p:nvPr/>
                    </p:nvPicPr>
                    <p:blipFill>
                      <a:blip r:embed="rId19"/>
                      <a:stretch>
                        <a:fillRect/>
                      </a:stretch>
                    </p:blipFill>
                    <p:spPr>
                      <a:xfrm>
                        <a:off x="623392" y="2133600"/>
                        <a:ext cx="7067550" cy="8080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3AB965D-1C08-F649-BAAD-151684EAFF9F}"/>
              </a:ext>
            </a:extLst>
          </p:cNvPr>
          <p:cNvGraphicFramePr>
            <a:graphicFrameLocks noChangeAspect="1"/>
          </p:cNvGraphicFramePr>
          <p:nvPr/>
        </p:nvGraphicFramePr>
        <p:xfrm>
          <a:off x="1157461" y="3252788"/>
          <a:ext cx="6162675" cy="539750"/>
        </p:xfrm>
        <a:graphic>
          <a:graphicData uri="http://schemas.openxmlformats.org/presentationml/2006/ole">
            <mc:AlternateContent xmlns:mc="http://schemas.openxmlformats.org/markup-compatibility/2006">
              <mc:Choice xmlns:v="urn:schemas-microsoft-com:vml" Requires="v">
                <p:oleObj name="Equation" r:id="rId20" imgW="2336760" imgH="203040" progId="Equation.DSMT4">
                  <p:embed/>
                </p:oleObj>
              </mc:Choice>
              <mc:Fallback>
                <p:oleObj name="Equation" r:id="rId20" imgW="2336760" imgH="203040" progId="Equation.DSMT4">
                  <p:embed/>
                  <p:pic>
                    <p:nvPicPr>
                      <p:cNvPr id="12" name="Object 11">
                        <a:extLst>
                          <a:ext uri="{FF2B5EF4-FFF2-40B4-BE49-F238E27FC236}">
                            <a16:creationId xmlns:a16="http://schemas.microsoft.com/office/drawing/2014/main" id="{B3AB965D-1C08-F649-BAAD-151684EAFF9F}"/>
                          </a:ext>
                        </a:extLst>
                      </p:cNvPr>
                      <p:cNvPicPr/>
                      <p:nvPr/>
                    </p:nvPicPr>
                    <p:blipFill>
                      <a:blip r:embed="rId21"/>
                      <a:stretch>
                        <a:fillRect/>
                      </a:stretch>
                    </p:blipFill>
                    <p:spPr>
                      <a:xfrm>
                        <a:off x="1157461" y="3252788"/>
                        <a:ext cx="6162675" cy="539750"/>
                      </a:xfrm>
                      <a:prstGeom prst="rect">
                        <a:avLst/>
                      </a:prstGeom>
                    </p:spPr>
                  </p:pic>
                </p:oleObj>
              </mc:Fallback>
            </mc:AlternateContent>
          </a:graphicData>
        </a:graphic>
      </p:graphicFrame>
      <p:sp>
        <p:nvSpPr>
          <p:cNvPr id="13" name="Right Brace 12">
            <a:extLst>
              <a:ext uri="{FF2B5EF4-FFF2-40B4-BE49-F238E27FC236}">
                <a16:creationId xmlns:a16="http://schemas.microsoft.com/office/drawing/2014/main" id="{6BF02DAE-FC7E-14A9-49FF-6820733D06A3}"/>
              </a:ext>
            </a:extLst>
          </p:cNvPr>
          <p:cNvSpPr/>
          <p:nvPr/>
        </p:nvSpPr>
        <p:spPr>
          <a:xfrm rot="5400000">
            <a:off x="1282787" y="3080285"/>
            <a:ext cx="422199" cy="1571378"/>
          </a:xfrm>
          <a:prstGeom prst="rightBrace">
            <a:avLst>
              <a:gd name="adj1" fmla="val 3789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DADDF56-4709-8BDE-8871-952245AB3928}"/>
              </a:ext>
            </a:extLst>
          </p:cNvPr>
          <p:cNvSpPr txBox="1"/>
          <p:nvPr/>
        </p:nvSpPr>
        <p:spPr>
          <a:xfrm>
            <a:off x="119336" y="4005064"/>
            <a:ext cx="2952328" cy="1384995"/>
          </a:xfrm>
          <a:prstGeom prst="rect">
            <a:avLst/>
          </a:prstGeom>
          <a:noFill/>
        </p:spPr>
        <p:txBody>
          <a:bodyPr wrap="square" rtlCol="0">
            <a:spAutoFit/>
          </a:bodyPr>
          <a:lstStyle/>
          <a:p>
            <a:pPr algn="ctr"/>
            <a:r>
              <a:rPr lang="en-US" sz="2100" dirty="0">
                <a:solidFill>
                  <a:srgbClr val="FF0000"/>
                </a:solidFill>
              </a:rPr>
              <a:t>This part is how much you borrowed plus all the interest that is generated so far!</a:t>
            </a:r>
          </a:p>
        </p:txBody>
      </p:sp>
      <p:sp>
        <p:nvSpPr>
          <p:cNvPr id="15" name="Right Brace 14">
            <a:extLst>
              <a:ext uri="{FF2B5EF4-FFF2-40B4-BE49-F238E27FC236}">
                <a16:creationId xmlns:a16="http://schemas.microsoft.com/office/drawing/2014/main" id="{4714295F-8FB6-7470-8C5D-977921DF755E}"/>
              </a:ext>
            </a:extLst>
          </p:cNvPr>
          <p:cNvSpPr/>
          <p:nvPr/>
        </p:nvSpPr>
        <p:spPr>
          <a:xfrm rot="5400000">
            <a:off x="4967771" y="1220653"/>
            <a:ext cx="422199" cy="5290642"/>
          </a:xfrm>
          <a:prstGeom prst="rightBrace">
            <a:avLst>
              <a:gd name="adj1" fmla="val 3789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F0678261-42AB-5F08-A8C0-BB4D01B4504B}"/>
              </a:ext>
            </a:extLst>
          </p:cNvPr>
          <p:cNvSpPr txBox="1"/>
          <p:nvPr/>
        </p:nvSpPr>
        <p:spPr>
          <a:xfrm>
            <a:off x="3225652" y="4082165"/>
            <a:ext cx="4320480" cy="1384995"/>
          </a:xfrm>
          <a:prstGeom prst="rect">
            <a:avLst/>
          </a:prstGeom>
          <a:noFill/>
        </p:spPr>
        <p:txBody>
          <a:bodyPr wrap="square" rtlCol="0">
            <a:spAutoFit/>
          </a:bodyPr>
          <a:lstStyle/>
          <a:p>
            <a:pPr algn="ctr"/>
            <a:r>
              <a:rPr lang="en-US" sz="2100" dirty="0">
                <a:solidFill>
                  <a:srgbClr val="FF0000"/>
                </a:solidFill>
              </a:rPr>
              <a:t>This part is how much you have paid into your mortgage and the interest that is generated from those payments</a:t>
            </a:r>
          </a:p>
        </p:txBody>
      </p:sp>
      <p:graphicFrame>
        <p:nvGraphicFramePr>
          <p:cNvPr id="17" name="Object 16">
            <a:extLst>
              <a:ext uri="{FF2B5EF4-FFF2-40B4-BE49-F238E27FC236}">
                <a16:creationId xmlns:a16="http://schemas.microsoft.com/office/drawing/2014/main" id="{F44B46D1-A715-6844-B514-993B6D6CE539}"/>
              </a:ext>
            </a:extLst>
          </p:cNvPr>
          <p:cNvGraphicFramePr>
            <a:graphicFrameLocks noChangeAspect="1"/>
          </p:cNvGraphicFramePr>
          <p:nvPr/>
        </p:nvGraphicFramePr>
        <p:xfrm>
          <a:off x="7887916" y="3331700"/>
          <a:ext cx="584348" cy="528959"/>
        </p:xfrm>
        <a:graphic>
          <a:graphicData uri="http://schemas.openxmlformats.org/presentationml/2006/ole">
            <mc:AlternateContent xmlns:mc="http://schemas.openxmlformats.org/markup-compatibility/2006">
              <mc:Choice xmlns:v="urn:schemas-microsoft-com:vml" Requires="v">
                <p:oleObj name="Equation" r:id="rId22" imgW="126720" imgH="114120" progId="Equation.DSMT4">
                  <p:embed/>
                </p:oleObj>
              </mc:Choice>
              <mc:Fallback>
                <p:oleObj name="Equation" r:id="rId22" imgW="126720" imgH="114120" progId="Equation.DSMT4">
                  <p:embed/>
                  <p:pic>
                    <p:nvPicPr>
                      <p:cNvPr id="17" name="Object 16">
                        <a:extLst>
                          <a:ext uri="{FF2B5EF4-FFF2-40B4-BE49-F238E27FC236}">
                            <a16:creationId xmlns:a16="http://schemas.microsoft.com/office/drawing/2014/main" id="{F44B46D1-A715-6844-B514-993B6D6CE539}"/>
                          </a:ext>
                        </a:extLst>
                      </p:cNvPr>
                      <p:cNvPicPr/>
                      <p:nvPr/>
                    </p:nvPicPr>
                    <p:blipFill>
                      <a:blip r:embed="rId23"/>
                      <a:stretch>
                        <a:fillRect/>
                      </a:stretch>
                    </p:blipFill>
                    <p:spPr>
                      <a:xfrm>
                        <a:off x="7887916" y="3331700"/>
                        <a:ext cx="584348" cy="528959"/>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305CE81-B333-6D02-F474-AC1743C1F367}"/>
              </a:ext>
            </a:extLst>
          </p:cNvPr>
          <p:cNvGraphicFramePr>
            <a:graphicFrameLocks noChangeAspect="1"/>
          </p:cNvGraphicFramePr>
          <p:nvPr/>
        </p:nvGraphicFramePr>
        <p:xfrm>
          <a:off x="8460500" y="3252247"/>
          <a:ext cx="1619760" cy="532182"/>
        </p:xfrm>
        <a:graphic>
          <a:graphicData uri="http://schemas.openxmlformats.org/presentationml/2006/ole">
            <mc:AlternateContent xmlns:mc="http://schemas.openxmlformats.org/markup-compatibility/2006">
              <mc:Choice xmlns:v="urn:schemas-microsoft-com:vml" Requires="v">
                <p:oleObj name="Equation" r:id="rId24" imgW="545760" imgH="177480" progId="Equation.DSMT4">
                  <p:embed/>
                </p:oleObj>
              </mc:Choice>
              <mc:Fallback>
                <p:oleObj name="Equation" r:id="rId24" imgW="545760" imgH="177480" progId="Equation.DSMT4">
                  <p:embed/>
                  <p:pic>
                    <p:nvPicPr>
                      <p:cNvPr id="18" name="Object 17">
                        <a:extLst>
                          <a:ext uri="{FF2B5EF4-FFF2-40B4-BE49-F238E27FC236}">
                            <a16:creationId xmlns:a16="http://schemas.microsoft.com/office/drawing/2014/main" id="{B305CE81-B333-6D02-F474-AC1743C1F367}"/>
                          </a:ext>
                        </a:extLst>
                      </p:cNvPr>
                      <p:cNvPicPr/>
                      <p:nvPr/>
                    </p:nvPicPr>
                    <p:blipFill>
                      <a:blip r:embed="rId25"/>
                      <a:stretch>
                        <a:fillRect/>
                      </a:stretch>
                    </p:blipFill>
                    <p:spPr>
                      <a:xfrm>
                        <a:off x="8460500" y="3252247"/>
                        <a:ext cx="1619760" cy="532182"/>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92CCBDEB-3D96-353C-690B-C10A00A531B4}"/>
              </a:ext>
            </a:extLst>
          </p:cNvPr>
          <p:cNvSpPr txBox="1"/>
          <p:nvPr/>
        </p:nvSpPr>
        <p:spPr>
          <a:xfrm>
            <a:off x="7690562" y="3988276"/>
            <a:ext cx="3846031" cy="1068379"/>
          </a:xfrm>
          <a:prstGeom prst="rect">
            <a:avLst/>
          </a:prstGeom>
          <a:noFill/>
        </p:spPr>
        <p:txBody>
          <a:bodyPr wrap="square" rtlCol="0">
            <a:spAutoFit/>
          </a:bodyPr>
          <a:lstStyle/>
          <a:p>
            <a:pPr algn="ctr"/>
            <a:r>
              <a:rPr lang="en-US" sz="2100" dirty="0">
                <a:solidFill>
                  <a:srgbClr val="FF0000"/>
                </a:solidFill>
              </a:rPr>
              <a:t>The difference is the amount that you still owe into your mortgage</a:t>
            </a:r>
          </a:p>
        </p:txBody>
      </p:sp>
      <p:sp>
        <p:nvSpPr>
          <p:cNvPr id="21" name="TextBox 20">
            <a:extLst>
              <a:ext uri="{FF2B5EF4-FFF2-40B4-BE49-F238E27FC236}">
                <a16:creationId xmlns:a16="http://schemas.microsoft.com/office/drawing/2014/main" id="{27CEDD0A-538A-988C-AF98-0178E33E050A}"/>
              </a:ext>
            </a:extLst>
          </p:cNvPr>
          <p:cNvSpPr txBox="1"/>
          <p:nvPr/>
        </p:nvSpPr>
        <p:spPr>
          <a:xfrm>
            <a:off x="109364" y="5428381"/>
            <a:ext cx="3250332" cy="1384995"/>
          </a:xfrm>
          <a:prstGeom prst="rect">
            <a:avLst/>
          </a:prstGeom>
          <a:noFill/>
        </p:spPr>
        <p:txBody>
          <a:bodyPr wrap="square" rtlCol="0">
            <a:spAutoFit/>
          </a:bodyPr>
          <a:lstStyle/>
          <a:p>
            <a:pPr algn="ctr"/>
            <a:r>
              <a:rPr lang="en-US" sz="2100" dirty="0">
                <a:solidFill>
                  <a:srgbClr val="FF0000"/>
                </a:solidFill>
              </a:rPr>
              <a:t>The number of compounds depends on the number of monthly mortgage payments</a:t>
            </a:r>
          </a:p>
        </p:txBody>
      </p:sp>
      <p:sp>
        <p:nvSpPr>
          <p:cNvPr id="22" name="TextBox 21">
            <a:extLst>
              <a:ext uri="{FF2B5EF4-FFF2-40B4-BE49-F238E27FC236}">
                <a16:creationId xmlns:a16="http://schemas.microsoft.com/office/drawing/2014/main" id="{3B3BF3A0-BF5A-4E53-573A-4AFA1E8861BF}"/>
              </a:ext>
            </a:extLst>
          </p:cNvPr>
          <p:cNvSpPr txBox="1"/>
          <p:nvPr/>
        </p:nvSpPr>
        <p:spPr>
          <a:xfrm>
            <a:off x="3709764" y="5500389"/>
            <a:ext cx="3250332" cy="1061829"/>
          </a:xfrm>
          <a:prstGeom prst="rect">
            <a:avLst/>
          </a:prstGeom>
          <a:noFill/>
        </p:spPr>
        <p:txBody>
          <a:bodyPr wrap="square" rtlCol="0">
            <a:spAutoFit/>
          </a:bodyPr>
          <a:lstStyle/>
          <a:p>
            <a:pPr algn="ctr"/>
            <a:r>
              <a:rPr lang="en-US" sz="2100" dirty="0">
                <a:solidFill>
                  <a:srgbClr val="FF0000"/>
                </a:solidFill>
              </a:rPr>
              <a:t>This part is just an geometric series….easy </a:t>
            </a:r>
            <a:r>
              <a:rPr lang="en-US" sz="2100" dirty="0" err="1">
                <a:solidFill>
                  <a:srgbClr val="FF0000"/>
                </a:solidFill>
              </a:rPr>
              <a:t>lah</a:t>
            </a:r>
            <a:r>
              <a:rPr lang="en-US" sz="2100" dirty="0">
                <a:solidFill>
                  <a:srgbClr val="FF0000"/>
                </a:solidFill>
              </a:rPr>
              <a:t>……!!</a:t>
            </a:r>
          </a:p>
        </p:txBody>
      </p:sp>
      <p:sp>
        <p:nvSpPr>
          <p:cNvPr id="23" name="TextBox 22">
            <a:extLst>
              <a:ext uri="{FF2B5EF4-FFF2-40B4-BE49-F238E27FC236}">
                <a16:creationId xmlns:a16="http://schemas.microsoft.com/office/drawing/2014/main" id="{CEC20F4E-09C1-434F-8266-2325DA44C8FD}"/>
              </a:ext>
            </a:extLst>
          </p:cNvPr>
          <p:cNvSpPr txBox="1"/>
          <p:nvPr/>
        </p:nvSpPr>
        <p:spPr>
          <a:xfrm>
            <a:off x="7958236" y="5157192"/>
            <a:ext cx="3250332" cy="1384995"/>
          </a:xfrm>
          <a:prstGeom prst="rect">
            <a:avLst/>
          </a:prstGeom>
          <a:noFill/>
        </p:spPr>
        <p:txBody>
          <a:bodyPr wrap="square" rtlCol="0">
            <a:spAutoFit/>
          </a:bodyPr>
          <a:lstStyle/>
          <a:p>
            <a:pPr algn="ctr"/>
            <a:r>
              <a:rPr lang="en-US" sz="2100" dirty="0">
                <a:solidFill>
                  <a:srgbClr val="FF0000"/>
                </a:solidFill>
              </a:rPr>
              <a:t>When you pay off your entire mortgage, this part will be equal to zero!!!</a:t>
            </a:r>
          </a:p>
        </p:txBody>
      </p:sp>
    </p:spTree>
    <p:custDataLst>
      <p:tags r:id="rId1"/>
    </p:custDataLst>
    <p:extLst>
      <p:ext uri="{BB962C8B-B14F-4D97-AF65-F5344CB8AC3E}">
        <p14:creationId xmlns:p14="http://schemas.microsoft.com/office/powerpoint/2010/main" val="425247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9" grpId="0"/>
      <p:bldP spid="21"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AE006-4A47-51A9-7D52-03F76279B275}"/>
              </a:ext>
            </a:extLst>
          </p:cNvPr>
          <p:cNvSpPr>
            <a:spLocks noGrp="1"/>
          </p:cNvSpPr>
          <p:nvPr>
            <p:ph sz="quarter" idx="1"/>
          </p:nvPr>
        </p:nvSpPr>
        <p:spPr>
          <a:xfrm>
            <a:off x="407368" y="1600200"/>
            <a:ext cx="9956800" cy="532656"/>
          </a:xfrm>
        </p:spPr>
        <p:txBody>
          <a:bodyPr/>
          <a:lstStyle/>
          <a:p>
            <a:pPr marL="0" indent="0">
              <a:buNone/>
            </a:pPr>
            <a:r>
              <a:rPr lang="en-US" dirty="0">
                <a:solidFill>
                  <a:srgbClr val="FF0000"/>
                </a:solidFill>
              </a:rPr>
              <a:t>So after 5 years, there will be 60 mortgage payments</a:t>
            </a:r>
          </a:p>
        </p:txBody>
      </p:sp>
      <p:sp>
        <p:nvSpPr>
          <p:cNvPr id="4" name="Content Placeholder 2">
            <a:extLst>
              <a:ext uri="{FF2B5EF4-FFF2-40B4-BE49-F238E27FC236}">
                <a16:creationId xmlns:a16="http://schemas.microsoft.com/office/drawing/2014/main" id="{9196A539-F044-0620-F044-579CB32E88C5}"/>
              </a:ext>
            </a:extLst>
          </p:cNvPr>
          <p:cNvSpPr txBox="1">
            <a:spLocks/>
          </p:cNvSpPr>
          <p:nvPr/>
        </p:nvSpPr>
        <p:spPr>
          <a:xfrm>
            <a:off x="335360" y="188640"/>
            <a:ext cx="11449272" cy="129614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t>Ex: Suppose John takes out a mortgage to purchase a property that is worth $20,000 with an interest of 3% annually.  If his monthly mortgage payment is $100, how much will he owe after 5 years? </a:t>
            </a:r>
          </a:p>
        </p:txBody>
      </p:sp>
      <p:sp>
        <p:nvSpPr>
          <p:cNvPr id="5" name="Content Placeholder 2">
            <a:extLst>
              <a:ext uri="{FF2B5EF4-FFF2-40B4-BE49-F238E27FC236}">
                <a16:creationId xmlns:a16="http://schemas.microsoft.com/office/drawing/2014/main" id="{20D74544-86DC-E2FE-75FF-872554115ECA}"/>
              </a:ext>
            </a:extLst>
          </p:cNvPr>
          <p:cNvSpPr txBox="1">
            <a:spLocks/>
          </p:cNvSpPr>
          <p:nvPr/>
        </p:nvSpPr>
        <p:spPr>
          <a:xfrm>
            <a:off x="387672" y="2204864"/>
            <a:ext cx="9956800" cy="5326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The interest from each monthly mortgage payment is: </a:t>
            </a:r>
          </a:p>
        </p:txBody>
      </p:sp>
      <p:graphicFrame>
        <p:nvGraphicFramePr>
          <p:cNvPr id="6" name="Object 5">
            <a:extLst>
              <a:ext uri="{FF2B5EF4-FFF2-40B4-BE49-F238E27FC236}">
                <a16:creationId xmlns:a16="http://schemas.microsoft.com/office/drawing/2014/main" id="{38E5B598-36ED-4CD8-12B9-109F37C21540}"/>
              </a:ext>
            </a:extLst>
          </p:cNvPr>
          <p:cNvGraphicFramePr>
            <a:graphicFrameLocks noChangeAspect="1"/>
          </p:cNvGraphicFramePr>
          <p:nvPr/>
        </p:nvGraphicFramePr>
        <p:xfrm>
          <a:off x="8184232" y="2179836"/>
          <a:ext cx="2044700" cy="673100"/>
        </p:xfrm>
        <a:graphic>
          <a:graphicData uri="http://schemas.openxmlformats.org/presentationml/2006/ole">
            <mc:AlternateContent xmlns:mc="http://schemas.openxmlformats.org/markup-compatibility/2006">
              <mc:Choice xmlns:v="urn:schemas-microsoft-com:vml" Requires="v">
                <p:oleObj name="Equation" r:id="rId4" imgW="774360" imgH="253800" progId="Equation.DSMT4">
                  <p:embed/>
                </p:oleObj>
              </mc:Choice>
              <mc:Fallback>
                <p:oleObj name="Equation" r:id="rId4" imgW="774360" imgH="253800" progId="Equation.DSMT4">
                  <p:embed/>
                  <p:pic>
                    <p:nvPicPr>
                      <p:cNvPr id="6" name="Object 5">
                        <a:extLst>
                          <a:ext uri="{FF2B5EF4-FFF2-40B4-BE49-F238E27FC236}">
                            <a16:creationId xmlns:a16="http://schemas.microsoft.com/office/drawing/2014/main" id="{38E5B598-36ED-4CD8-12B9-109F37C21540}"/>
                          </a:ext>
                        </a:extLst>
                      </p:cNvPr>
                      <p:cNvPicPr/>
                      <p:nvPr/>
                    </p:nvPicPr>
                    <p:blipFill>
                      <a:blip r:embed="rId5"/>
                      <a:stretch>
                        <a:fillRect/>
                      </a:stretch>
                    </p:blipFill>
                    <p:spPr>
                      <a:xfrm>
                        <a:off x="8184232" y="2179836"/>
                        <a:ext cx="2044700" cy="673100"/>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0AE6AF58-1C2F-9B6E-D2FC-34A081E1E3AE}"/>
              </a:ext>
            </a:extLst>
          </p:cNvPr>
          <p:cNvSpPr txBox="1">
            <a:spLocks/>
          </p:cNvSpPr>
          <p:nvPr/>
        </p:nvSpPr>
        <p:spPr>
          <a:xfrm>
            <a:off x="387672" y="2852936"/>
            <a:ext cx="7580536" cy="5326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The amount that he still owes after 5 years will be: </a:t>
            </a:r>
          </a:p>
        </p:txBody>
      </p:sp>
      <p:graphicFrame>
        <p:nvGraphicFramePr>
          <p:cNvPr id="8" name="Object 7">
            <a:extLst>
              <a:ext uri="{FF2B5EF4-FFF2-40B4-BE49-F238E27FC236}">
                <a16:creationId xmlns:a16="http://schemas.microsoft.com/office/drawing/2014/main" id="{C8DD26AA-CFB6-9A7B-6317-F6DA56B73992}"/>
              </a:ext>
            </a:extLst>
          </p:cNvPr>
          <p:cNvGraphicFramePr>
            <a:graphicFrameLocks noChangeAspect="1"/>
          </p:cNvGraphicFramePr>
          <p:nvPr/>
        </p:nvGraphicFramePr>
        <p:xfrm>
          <a:off x="841375" y="3394075"/>
          <a:ext cx="7167563" cy="539750"/>
        </p:xfrm>
        <a:graphic>
          <a:graphicData uri="http://schemas.openxmlformats.org/presentationml/2006/ole">
            <mc:AlternateContent xmlns:mc="http://schemas.openxmlformats.org/markup-compatibility/2006">
              <mc:Choice xmlns:v="urn:schemas-microsoft-com:vml" Requires="v">
                <p:oleObj name="Equation" r:id="rId6" imgW="2717640" imgH="203040" progId="Equation.DSMT4">
                  <p:embed/>
                </p:oleObj>
              </mc:Choice>
              <mc:Fallback>
                <p:oleObj name="Equation" r:id="rId6" imgW="2717640" imgH="203040" progId="Equation.DSMT4">
                  <p:embed/>
                  <p:pic>
                    <p:nvPicPr>
                      <p:cNvPr id="8" name="Object 7">
                        <a:extLst>
                          <a:ext uri="{FF2B5EF4-FFF2-40B4-BE49-F238E27FC236}">
                            <a16:creationId xmlns:a16="http://schemas.microsoft.com/office/drawing/2014/main" id="{C8DD26AA-CFB6-9A7B-6317-F6DA56B73992}"/>
                          </a:ext>
                        </a:extLst>
                      </p:cNvPr>
                      <p:cNvPicPr/>
                      <p:nvPr/>
                    </p:nvPicPr>
                    <p:blipFill>
                      <a:blip r:embed="rId7"/>
                      <a:stretch>
                        <a:fillRect/>
                      </a:stretch>
                    </p:blipFill>
                    <p:spPr>
                      <a:xfrm>
                        <a:off x="841375" y="3394075"/>
                        <a:ext cx="7167563" cy="5397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4910D55-4408-CD91-CE81-38E6776CE476}"/>
              </a:ext>
            </a:extLst>
          </p:cNvPr>
          <p:cNvGraphicFramePr>
            <a:graphicFrameLocks noChangeAspect="1"/>
          </p:cNvGraphicFramePr>
          <p:nvPr/>
        </p:nvGraphicFramePr>
        <p:xfrm>
          <a:off x="440507" y="4294535"/>
          <a:ext cx="3014663" cy="742950"/>
        </p:xfrm>
        <a:graphic>
          <a:graphicData uri="http://schemas.openxmlformats.org/presentationml/2006/ole">
            <mc:AlternateContent xmlns:mc="http://schemas.openxmlformats.org/markup-compatibility/2006">
              <mc:Choice xmlns:v="urn:schemas-microsoft-com:vml" Requires="v">
                <p:oleObj name="Equation" r:id="rId8" imgW="1143000" imgH="279360" progId="Equation.DSMT4">
                  <p:embed/>
                </p:oleObj>
              </mc:Choice>
              <mc:Fallback>
                <p:oleObj name="Equation" r:id="rId8" imgW="1143000" imgH="279360" progId="Equation.DSMT4">
                  <p:embed/>
                  <p:pic>
                    <p:nvPicPr>
                      <p:cNvPr id="9" name="Object 8">
                        <a:extLst>
                          <a:ext uri="{FF2B5EF4-FFF2-40B4-BE49-F238E27FC236}">
                            <a16:creationId xmlns:a16="http://schemas.microsoft.com/office/drawing/2014/main" id="{C4910D55-4408-CD91-CE81-38E6776CE476}"/>
                          </a:ext>
                        </a:extLst>
                      </p:cNvPr>
                      <p:cNvPicPr/>
                      <p:nvPr/>
                    </p:nvPicPr>
                    <p:blipFill>
                      <a:blip r:embed="rId9"/>
                      <a:stretch>
                        <a:fillRect/>
                      </a:stretch>
                    </p:blipFill>
                    <p:spPr>
                      <a:xfrm>
                        <a:off x="440507" y="4294535"/>
                        <a:ext cx="3014663" cy="7429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2E034AC-C1B9-7AA4-ED90-4EC71C663DEF}"/>
              </a:ext>
            </a:extLst>
          </p:cNvPr>
          <p:cNvGraphicFramePr>
            <a:graphicFrameLocks noChangeAspect="1"/>
          </p:cNvGraphicFramePr>
          <p:nvPr/>
        </p:nvGraphicFramePr>
        <p:xfrm>
          <a:off x="3627810" y="4092575"/>
          <a:ext cx="3116262" cy="1147763"/>
        </p:xfrm>
        <a:graphic>
          <a:graphicData uri="http://schemas.openxmlformats.org/presentationml/2006/ole">
            <mc:AlternateContent xmlns:mc="http://schemas.openxmlformats.org/markup-compatibility/2006">
              <mc:Choice xmlns:v="urn:schemas-microsoft-com:vml" Requires="v">
                <p:oleObj name="Equation" r:id="rId10" imgW="1180800" imgH="431640" progId="Equation.DSMT4">
                  <p:embed/>
                </p:oleObj>
              </mc:Choice>
              <mc:Fallback>
                <p:oleObj name="Equation" r:id="rId10" imgW="1180800" imgH="431640" progId="Equation.DSMT4">
                  <p:embed/>
                  <p:pic>
                    <p:nvPicPr>
                      <p:cNvPr id="10" name="Object 9">
                        <a:extLst>
                          <a:ext uri="{FF2B5EF4-FFF2-40B4-BE49-F238E27FC236}">
                            <a16:creationId xmlns:a16="http://schemas.microsoft.com/office/drawing/2014/main" id="{C2E034AC-C1B9-7AA4-ED90-4EC71C663DEF}"/>
                          </a:ext>
                        </a:extLst>
                      </p:cNvPr>
                      <p:cNvPicPr/>
                      <p:nvPr/>
                    </p:nvPicPr>
                    <p:blipFill>
                      <a:blip r:embed="rId11"/>
                      <a:stretch>
                        <a:fillRect/>
                      </a:stretch>
                    </p:blipFill>
                    <p:spPr>
                      <a:xfrm>
                        <a:off x="3627810" y="4092575"/>
                        <a:ext cx="3116262" cy="11477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4B287B7-9552-BD0B-9287-26759B31F4B8}"/>
              </a:ext>
            </a:extLst>
          </p:cNvPr>
          <p:cNvGraphicFramePr>
            <a:graphicFrameLocks noChangeAspect="1"/>
          </p:cNvGraphicFramePr>
          <p:nvPr/>
        </p:nvGraphicFramePr>
        <p:xfrm>
          <a:off x="4886486" y="4118099"/>
          <a:ext cx="1171575" cy="506413"/>
        </p:xfrm>
        <a:graphic>
          <a:graphicData uri="http://schemas.openxmlformats.org/presentationml/2006/ole">
            <mc:AlternateContent xmlns:mc="http://schemas.openxmlformats.org/markup-compatibility/2006">
              <mc:Choice xmlns:v="urn:schemas-microsoft-com:vml" Requires="v">
                <p:oleObj name="Equation" r:id="rId12" imgW="444240" imgH="190440" progId="Equation.DSMT4">
                  <p:embed/>
                </p:oleObj>
              </mc:Choice>
              <mc:Fallback>
                <p:oleObj name="Equation" r:id="rId12" imgW="444240" imgH="190440" progId="Equation.DSMT4">
                  <p:embed/>
                  <p:pic>
                    <p:nvPicPr>
                      <p:cNvPr id="11" name="Object 10">
                        <a:extLst>
                          <a:ext uri="{FF2B5EF4-FFF2-40B4-BE49-F238E27FC236}">
                            <a16:creationId xmlns:a16="http://schemas.microsoft.com/office/drawing/2014/main" id="{24B287B7-9552-BD0B-9287-26759B31F4B8}"/>
                          </a:ext>
                        </a:extLst>
                      </p:cNvPr>
                      <p:cNvPicPr/>
                      <p:nvPr/>
                    </p:nvPicPr>
                    <p:blipFill>
                      <a:blip r:embed="rId13"/>
                      <a:stretch>
                        <a:fillRect/>
                      </a:stretch>
                    </p:blipFill>
                    <p:spPr>
                      <a:xfrm>
                        <a:off x="4886486" y="4118099"/>
                        <a:ext cx="1171575" cy="5064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70D8790-C916-57AE-A79F-6BC58AFCC757}"/>
              </a:ext>
            </a:extLst>
          </p:cNvPr>
          <p:cNvGraphicFramePr>
            <a:graphicFrameLocks noChangeAspect="1"/>
          </p:cNvGraphicFramePr>
          <p:nvPr/>
        </p:nvGraphicFramePr>
        <p:xfrm>
          <a:off x="5037298" y="4687292"/>
          <a:ext cx="869950" cy="438150"/>
        </p:xfrm>
        <a:graphic>
          <a:graphicData uri="http://schemas.openxmlformats.org/presentationml/2006/ole">
            <mc:AlternateContent xmlns:mc="http://schemas.openxmlformats.org/markup-compatibility/2006">
              <mc:Choice xmlns:v="urn:schemas-microsoft-com:vml" Requires="v">
                <p:oleObj name="Equation" r:id="rId14" imgW="330120" imgH="164880" progId="Equation.DSMT4">
                  <p:embed/>
                </p:oleObj>
              </mc:Choice>
              <mc:Fallback>
                <p:oleObj name="Equation" r:id="rId14" imgW="330120" imgH="164880" progId="Equation.DSMT4">
                  <p:embed/>
                  <p:pic>
                    <p:nvPicPr>
                      <p:cNvPr id="12" name="Object 11">
                        <a:extLst>
                          <a:ext uri="{FF2B5EF4-FFF2-40B4-BE49-F238E27FC236}">
                            <a16:creationId xmlns:a16="http://schemas.microsoft.com/office/drawing/2014/main" id="{870D8790-C916-57AE-A79F-6BC58AFCC757}"/>
                          </a:ext>
                        </a:extLst>
                      </p:cNvPr>
                      <p:cNvPicPr/>
                      <p:nvPr/>
                    </p:nvPicPr>
                    <p:blipFill>
                      <a:blip r:embed="rId15"/>
                      <a:stretch>
                        <a:fillRect/>
                      </a:stretch>
                    </p:blipFill>
                    <p:spPr>
                      <a:xfrm>
                        <a:off x="5037298" y="4687292"/>
                        <a:ext cx="869950" cy="4381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94A972F-345F-529D-8FCE-CB36A3E17C32}"/>
              </a:ext>
            </a:extLst>
          </p:cNvPr>
          <p:cNvGraphicFramePr>
            <a:graphicFrameLocks noChangeAspect="1"/>
          </p:cNvGraphicFramePr>
          <p:nvPr/>
        </p:nvGraphicFramePr>
        <p:xfrm>
          <a:off x="4425925" y="3861048"/>
          <a:ext cx="2143125" cy="742950"/>
        </p:xfrm>
        <a:graphic>
          <a:graphicData uri="http://schemas.openxmlformats.org/presentationml/2006/ole">
            <mc:AlternateContent xmlns:mc="http://schemas.openxmlformats.org/markup-compatibility/2006">
              <mc:Choice xmlns:v="urn:schemas-microsoft-com:vml" Requires="v">
                <p:oleObj name="Equation" r:id="rId16" imgW="812520" imgH="279360" progId="Equation.DSMT4">
                  <p:embed/>
                </p:oleObj>
              </mc:Choice>
              <mc:Fallback>
                <p:oleObj name="Equation" r:id="rId16" imgW="812520" imgH="279360" progId="Equation.DSMT4">
                  <p:embed/>
                  <p:pic>
                    <p:nvPicPr>
                      <p:cNvPr id="13" name="Object 12">
                        <a:extLst>
                          <a:ext uri="{FF2B5EF4-FFF2-40B4-BE49-F238E27FC236}">
                            <a16:creationId xmlns:a16="http://schemas.microsoft.com/office/drawing/2014/main" id="{694A972F-345F-529D-8FCE-CB36A3E17C32}"/>
                          </a:ext>
                        </a:extLst>
                      </p:cNvPr>
                      <p:cNvPicPr/>
                      <p:nvPr/>
                    </p:nvPicPr>
                    <p:blipFill>
                      <a:blip r:embed="rId17"/>
                      <a:stretch>
                        <a:fillRect/>
                      </a:stretch>
                    </p:blipFill>
                    <p:spPr>
                      <a:xfrm>
                        <a:off x="4425925" y="3861048"/>
                        <a:ext cx="2143125" cy="742950"/>
                      </a:xfrm>
                      <a:prstGeom prst="rect">
                        <a:avLst/>
                      </a:prstGeom>
                      <a:solidFill>
                        <a:schemeClr val="bg1"/>
                      </a:solidFill>
                    </p:spPr>
                  </p:pic>
                </p:oleObj>
              </mc:Fallback>
            </mc:AlternateContent>
          </a:graphicData>
        </a:graphic>
      </p:graphicFrame>
      <p:graphicFrame>
        <p:nvGraphicFramePr>
          <p:cNvPr id="14" name="Object 13">
            <a:extLst>
              <a:ext uri="{FF2B5EF4-FFF2-40B4-BE49-F238E27FC236}">
                <a16:creationId xmlns:a16="http://schemas.microsoft.com/office/drawing/2014/main" id="{4E631768-D6CF-8B26-3ECB-2EEA0012C52E}"/>
              </a:ext>
            </a:extLst>
          </p:cNvPr>
          <p:cNvGraphicFramePr>
            <a:graphicFrameLocks noChangeAspect="1"/>
          </p:cNvGraphicFramePr>
          <p:nvPr/>
        </p:nvGraphicFramePr>
        <p:xfrm>
          <a:off x="4594995" y="4698528"/>
          <a:ext cx="1874838" cy="674688"/>
        </p:xfrm>
        <a:graphic>
          <a:graphicData uri="http://schemas.openxmlformats.org/presentationml/2006/ole">
            <mc:AlternateContent xmlns:mc="http://schemas.openxmlformats.org/markup-compatibility/2006">
              <mc:Choice xmlns:v="urn:schemas-microsoft-com:vml" Requires="v">
                <p:oleObj name="Equation" r:id="rId18" imgW="711000" imgH="253800" progId="Equation.DSMT4">
                  <p:embed/>
                </p:oleObj>
              </mc:Choice>
              <mc:Fallback>
                <p:oleObj name="Equation" r:id="rId18" imgW="711000" imgH="253800" progId="Equation.DSMT4">
                  <p:embed/>
                  <p:pic>
                    <p:nvPicPr>
                      <p:cNvPr id="14" name="Object 13">
                        <a:extLst>
                          <a:ext uri="{FF2B5EF4-FFF2-40B4-BE49-F238E27FC236}">
                            <a16:creationId xmlns:a16="http://schemas.microsoft.com/office/drawing/2014/main" id="{4E631768-D6CF-8B26-3ECB-2EEA0012C52E}"/>
                          </a:ext>
                        </a:extLst>
                      </p:cNvPr>
                      <p:cNvPicPr/>
                      <p:nvPr/>
                    </p:nvPicPr>
                    <p:blipFill>
                      <a:blip r:embed="rId19"/>
                      <a:stretch>
                        <a:fillRect/>
                      </a:stretch>
                    </p:blipFill>
                    <p:spPr>
                      <a:xfrm>
                        <a:off x="4594995" y="4698528"/>
                        <a:ext cx="1874838" cy="674688"/>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01EFEF57-988E-DA8F-CC33-CB62A75763CF}"/>
              </a:ext>
            </a:extLst>
          </p:cNvPr>
          <p:cNvGraphicFramePr>
            <a:graphicFrameLocks noChangeAspect="1"/>
          </p:cNvGraphicFramePr>
          <p:nvPr/>
        </p:nvGraphicFramePr>
        <p:xfrm>
          <a:off x="916056" y="5517232"/>
          <a:ext cx="2511425" cy="473075"/>
        </p:xfrm>
        <a:graphic>
          <a:graphicData uri="http://schemas.openxmlformats.org/presentationml/2006/ole">
            <mc:AlternateContent xmlns:mc="http://schemas.openxmlformats.org/markup-compatibility/2006">
              <mc:Choice xmlns:v="urn:schemas-microsoft-com:vml" Requires="v">
                <p:oleObj name="Equation" r:id="rId20" imgW="952200" imgH="177480" progId="Equation.DSMT4">
                  <p:embed/>
                </p:oleObj>
              </mc:Choice>
              <mc:Fallback>
                <p:oleObj name="Equation" r:id="rId20" imgW="952200" imgH="177480" progId="Equation.DSMT4">
                  <p:embed/>
                  <p:pic>
                    <p:nvPicPr>
                      <p:cNvPr id="15" name="Object 14">
                        <a:extLst>
                          <a:ext uri="{FF2B5EF4-FFF2-40B4-BE49-F238E27FC236}">
                            <a16:creationId xmlns:a16="http://schemas.microsoft.com/office/drawing/2014/main" id="{01EFEF57-988E-DA8F-CC33-CB62A75763CF}"/>
                          </a:ext>
                        </a:extLst>
                      </p:cNvPr>
                      <p:cNvPicPr/>
                      <p:nvPr/>
                    </p:nvPicPr>
                    <p:blipFill>
                      <a:blip r:embed="rId21"/>
                      <a:stretch>
                        <a:fillRect/>
                      </a:stretch>
                    </p:blipFill>
                    <p:spPr>
                      <a:xfrm>
                        <a:off x="916056" y="5517232"/>
                        <a:ext cx="2511425" cy="4730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669C8C6-6B42-01A8-1A7F-51BE3F3F4E44}"/>
              </a:ext>
            </a:extLst>
          </p:cNvPr>
          <p:cNvGraphicFramePr>
            <a:graphicFrameLocks noChangeAspect="1"/>
          </p:cNvGraphicFramePr>
          <p:nvPr/>
        </p:nvGraphicFramePr>
        <p:xfrm>
          <a:off x="3592835" y="5517232"/>
          <a:ext cx="2143125" cy="473075"/>
        </p:xfrm>
        <a:graphic>
          <a:graphicData uri="http://schemas.openxmlformats.org/presentationml/2006/ole">
            <mc:AlternateContent xmlns:mc="http://schemas.openxmlformats.org/markup-compatibility/2006">
              <mc:Choice xmlns:v="urn:schemas-microsoft-com:vml" Requires="v">
                <p:oleObj name="Equation" r:id="rId22" imgW="812520" imgH="177480" progId="Equation.DSMT4">
                  <p:embed/>
                </p:oleObj>
              </mc:Choice>
              <mc:Fallback>
                <p:oleObj name="Equation" r:id="rId22" imgW="812520" imgH="177480" progId="Equation.DSMT4">
                  <p:embed/>
                  <p:pic>
                    <p:nvPicPr>
                      <p:cNvPr id="16" name="Object 15">
                        <a:extLst>
                          <a:ext uri="{FF2B5EF4-FFF2-40B4-BE49-F238E27FC236}">
                            <a16:creationId xmlns:a16="http://schemas.microsoft.com/office/drawing/2014/main" id="{8669C8C6-6B42-01A8-1A7F-51BE3F3F4E44}"/>
                          </a:ext>
                        </a:extLst>
                      </p:cNvPr>
                      <p:cNvPicPr/>
                      <p:nvPr/>
                    </p:nvPicPr>
                    <p:blipFill>
                      <a:blip r:embed="rId23"/>
                      <a:stretch>
                        <a:fillRect/>
                      </a:stretch>
                    </p:blipFill>
                    <p:spPr>
                      <a:xfrm>
                        <a:off x="3592835" y="5517232"/>
                        <a:ext cx="2143125" cy="4730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C97FBF4-80F2-993E-5ABD-AA2DF693A6F4}"/>
              </a:ext>
            </a:extLst>
          </p:cNvPr>
          <p:cNvGraphicFramePr>
            <a:graphicFrameLocks noChangeAspect="1"/>
          </p:cNvGraphicFramePr>
          <p:nvPr/>
        </p:nvGraphicFramePr>
        <p:xfrm>
          <a:off x="5838676" y="5516563"/>
          <a:ext cx="1841500" cy="473075"/>
        </p:xfrm>
        <a:graphic>
          <a:graphicData uri="http://schemas.openxmlformats.org/presentationml/2006/ole">
            <mc:AlternateContent xmlns:mc="http://schemas.openxmlformats.org/markup-compatibility/2006">
              <mc:Choice xmlns:v="urn:schemas-microsoft-com:vml" Requires="v">
                <p:oleObj name="Equation" r:id="rId24" imgW="698400" imgH="177480" progId="Equation.DSMT4">
                  <p:embed/>
                </p:oleObj>
              </mc:Choice>
              <mc:Fallback>
                <p:oleObj name="Equation" r:id="rId24" imgW="698400" imgH="177480" progId="Equation.DSMT4">
                  <p:embed/>
                  <p:pic>
                    <p:nvPicPr>
                      <p:cNvPr id="17" name="Object 16">
                        <a:extLst>
                          <a:ext uri="{FF2B5EF4-FFF2-40B4-BE49-F238E27FC236}">
                            <a16:creationId xmlns:a16="http://schemas.microsoft.com/office/drawing/2014/main" id="{DC97FBF4-80F2-993E-5ABD-AA2DF693A6F4}"/>
                          </a:ext>
                        </a:extLst>
                      </p:cNvPr>
                      <p:cNvPicPr/>
                      <p:nvPr/>
                    </p:nvPicPr>
                    <p:blipFill>
                      <a:blip r:embed="rId25"/>
                      <a:stretch>
                        <a:fillRect/>
                      </a:stretch>
                    </p:blipFill>
                    <p:spPr>
                      <a:xfrm>
                        <a:off x="5838676" y="5516563"/>
                        <a:ext cx="1841500" cy="473075"/>
                      </a:xfrm>
                      <a:prstGeom prst="rect">
                        <a:avLst/>
                      </a:prstGeom>
                    </p:spPr>
                  </p:pic>
                </p:oleObj>
              </mc:Fallback>
            </mc:AlternateContent>
          </a:graphicData>
        </a:graphic>
      </p:graphicFrame>
      <p:sp>
        <p:nvSpPr>
          <p:cNvPr id="18" name="Content Placeholder 2">
            <a:extLst>
              <a:ext uri="{FF2B5EF4-FFF2-40B4-BE49-F238E27FC236}">
                <a16:creationId xmlns:a16="http://schemas.microsoft.com/office/drawing/2014/main" id="{B3D6CCE5-5F40-9EA7-61E2-C9CC6E2E1AF1}"/>
              </a:ext>
            </a:extLst>
          </p:cNvPr>
          <p:cNvSpPr txBox="1">
            <a:spLocks/>
          </p:cNvSpPr>
          <p:nvPr/>
        </p:nvSpPr>
        <p:spPr>
          <a:xfrm>
            <a:off x="407368" y="6093296"/>
            <a:ext cx="9956800" cy="5326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So after 5 years, John still owes $16767.67 with his mortgage</a:t>
            </a:r>
          </a:p>
        </p:txBody>
      </p:sp>
    </p:spTree>
    <p:custDataLst>
      <p:tags r:id="rId1"/>
    </p:custDataLst>
    <p:extLst>
      <p:ext uri="{BB962C8B-B14F-4D97-AF65-F5344CB8AC3E}">
        <p14:creationId xmlns:p14="http://schemas.microsoft.com/office/powerpoint/2010/main" val="34045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fade">
                                      <p:cBhvr>
                                        <p:cTn id="7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P spid="1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6883-B415-41BF-88CE-1E43BC5E3C75}"/>
              </a:ext>
            </a:extLst>
          </p:cNvPr>
          <p:cNvSpPr>
            <a:spLocks noGrp="1"/>
          </p:cNvSpPr>
          <p:nvPr>
            <p:ph type="title"/>
          </p:nvPr>
        </p:nvSpPr>
        <p:spPr>
          <a:xfrm>
            <a:off x="609600" y="274638"/>
            <a:ext cx="9956800" cy="562074"/>
          </a:xfrm>
        </p:spPr>
        <p:txBody>
          <a:bodyPr/>
          <a:lstStyle/>
          <a:p>
            <a:r>
              <a:rPr lang="en-US" dirty="0"/>
              <a:t>How to Calculate How much You still owe: </a:t>
            </a:r>
          </a:p>
        </p:txBody>
      </p:sp>
      <p:sp>
        <p:nvSpPr>
          <p:cNvPr id="3" name="Content Placeholder 2">
            <a:extLst>
              <a:ext uri="{FF2B5EF4-FFF2-40B4-BE49-F238E27FC236}">
                <a16:creationId xmlns:a16="http://schemas.microsoft.com/office/drawing/2014/main" id="{9268957D-F3C0-65AA-184A-BE4E51B22724}"/>
              </a:ext>
            </a:extLst>
          </p:cNvPr>
          <p:cNvSpPr>
            <a:spLocks noGrp="1"/>
          </p:cNvSpPr>
          <p:nvPr>
            <p:ph sz="quarter" idx="1"/>
          </p:nvPr>
        </p:nvSpPr>
        <p:spPr>
          <a:xfrm>
            <a:off x="119336" y="908720"/>
            <a:ext cx="11809312" cy="562074"/>
          </a:xfrm>
        </p:spPr>
        <p:txBody>
          <a:bodyPr>
            <a:normAutofit/>
          </a:bodyPr>
          <a:lstStyle/>
          <a:p>
            <a:r>
              <a:rPr lang="en-US" dirty="0"/>
              <a:t>First determine the total number of interest compounds: </a:t>
            </a:r>
          </a:p>
        </p:txBody>
      </p:sp>
      <p:sp>
        <p:nvSpPr>
          <p:cNvPr id="4" name="TextBox 3">
            <a:extLst>
              <a:ext uri="{FF2B5EF4-FFF2-40B4-BE49-F238E27FC236}">
                <a16:creationId xmlns:a16="http://schemas.microsoft.com/office/drawing/2014/main" id="{5B2D1AEF-7490-F840-BA59-7E43ACAB99F7}"/>
              </a:ext>
            </a:extLst>
          </p:cNvPr>
          <p:cNvSpPr txBox="1"/>
          <p:nvPr/>
        </p:nvSpPr>
        <p:spPr>
          <a:xfrm>
            <a:off x="721963" y="1468254"/>
            <a:ext cx="2376264" cy="1092607"/>
          </a:xfrm>
          <a:prstGeom prst="rect">
            <a:avLst/>
          </a:prstGeom>
          <a:noFill/>
        </p:spPr>
        <p:txBody>
          <a:bodyPr wrap="square" rtlCol="0">
            <a:spAutoFit/>
          </a:bodyPr>
          <a:lstStyle/>
          <a:p>
            <a:pPr algn="ctr"/>
            <a:r>
              <a:rPr lang="en-US" dirty="0"/>
              <a:t>Number of Interest Compounds  </a:t>
            </a:r>
            <a:br>
              <a:rPr lang="en-US" dirty="0"/>
            </a:br>
            <a:r>
              <a:rPr lang="en-US" sz="2900" dirty="0"/>
              <a:t>(N)</a:t>
            </a:r>
          </a:p>
        </p:txBody>
      </p:sp>
      <p:sp>
        <p:nvSpPr>
          <p:cNvPr id="5" name="TextBox 4">
            <a:extLst>
              <a:ext uri="{FF2B5EF4-FFF2-40B4-BE49-F238E27FC236}">
                <a16:creationId xmlns:a16="http://schemas.microsoft.com/office/drawing/2014/main" id="{0CDF7203-C1F7-88F9-75DA-ABB19240DF88}"/>
              </a:ext>
            </a:extLst>
          </p:cNvPr>
          <p:cNvSpPr txBox="1"/>
          <p:nvPr/>
        </p:nvSpPr>
        <p:spPr>
          <a:xfrm>
            <a:off x="3629298" y="1411560"/>
            <a:ext cx="2376264" cy="1000274"/>
          </a:xfrm>
          <a:prstGeom prst="rect">
            <a:avLst/>
          </a:prstGeom>
          <a:noFill/>
        </p:spPr>
        <p:txBody>
          <a:bodyPr wrap="square" rtlCol="0">
            <a:spAutoFit/>
          </a:bodyPr>
          <a:lstStyle/>
          <a:p>
            <a:pPr algn="ctr"/>
            <a:r>
              <a:rPr lang="en-US" dirty="0"/>
              <a:t>Number of Compounds in a year </a:t>
            </a:r>
            <a:r>
              <a:rPr lang="en-US" sz="2300" dirty="0"/>
              <a:t>(n)</a:t>
            </a:r>
          </a:p>
        </p:txBody>
      </p:sp>
      <p:graphicFrame>
        <p:nvGraphicFramePr>
          <p:cNvPr id="6" name="Object 5">
            <a:extLst>
              <a:ext uri="{FF2B5EF4-FFF2-40B4-BE49-F238E27FC236}">
                <a16:creationId xmlns:a16="http://schemas.microsoft.com/office/drawing/2014/main" id="{147731EA-073B-B5A8-7F1A-9536E0DA5AF6}"/>
              </a:ext>
            </a:extLst>
          </p:cNvPr>
          <p:cNvGraphicFramePr>
            <a:graphicFrameLocks noChangeAspect="1"/>
          </p:cNvGraphicFramePr>
          <p:nvPr/>
        </p:nvGraphicFramePr>
        <p:xfrm>
          <a:off x="5953497" y="1576389"/>
          <a:ext cx="285006" cy="316673"/>
        </p:xfrm>
        <a:graphic>
          <a:graphicData uri="http://schemas.openxmlformats.org/presentationml/2006/ole">
            <mc:AlternateContent xmlns:mc="http://schemas.openxmlformats.org/markup-compatibility/2006">
              <mc:Choice xmlns:v="urn:schemas-microsoft-com:vml" Requires="v">
                <p:oleObj name="Equation" r:id="rId4" imgW="114120" imgH="126720" progId="Equation.DSMT4">
                  <p:embed/>
                </p:oleObj>
              </mc:Choice>
              <mc:Fallback>
                <p:oleObj name="Equation" r:id="rId4" imgW="114120" imgH="126720" progId="Equation.DSMT4">
                  <p:embed/>
                  <p:pic>
                    <p:nvPicPr>
                      <p:cNvPr id="6" name="Object 5">
                        <a:extLst>
                          <a:ext uri="{FF2B5EF4-FFF2-40B4-BE49-F238E27FC236}">
                            <a16:creationId xmlns:a16="http://schemas.microsoft.com/office/drawing/2014/main" id="{147731EA-073B-B5A8-7F1A-9536E0DA5AF6}"/>
                          </a:ext>
                        </a:extLst>
                      </p:cNvPr>
                      <p:cNvPicPr/>
                      <p:nvPr/>
                    </p:nvPicPr>
                    <p:blipFill>
                      <a:blip r:embed="rId5"/>
                      <a:stretch>
                        <a:fillRect/>
                      </a:stretch>
                    </p:blipFill>
                    <p:spPr>
                      <a:xfrm>
                        <a:off x="5953497" y="1576389"/>
                        <a:ext cx="285006" cy="31667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33F0615-22F1-4984-6036-65659D68DB39}"/>
              </a:ext>
            </a:extLst>
          </p:cNvPr>
          <p:cNvSpPr txBox="1"/>
          <p:nvPr/>
        </p:nvSpPr>
        <p:spPr>
          <a:xfrm>
            <a:off x="6186440" y="1366337"/>
            <a:ext cx="1875234" cy="1000274"/>
          </a:xfrm>
          <a:prstGeom prst="rect">
            <a:avLst/>
          </a:prstGeom>
          <a:noFill/>
        </p:spPr>
        <p:txBody>
          <a:bodyPr wrap="square" rtlCol="0">
            <a:spAutoFit/>
          </a:bodyPr>
          <a:lstStyle/>
          <a:p>
            <a:pPr algn="ctr"/>
            <a:r>
              <a:rPr lang="en-US" dirty="0"/>
              <a:t>Number of years </a:t>
            </a:r>
            <a:br>
              <a:rPr lang="en-US" dirty="0"/>
            </a:br>
            <a:r>
              <a:rPr lang="en-US" sz="2300" dirty="0"/>
              <a:t>(T)</a:t>
            </a:r>
          </a:p>
        </p:txBody>
      </p:sp>
      <p:graphicFrame>
        <p:nvGraphicFramePr>
          <p:cNvPr id="8" name="Object 7">
            <a:extLst>
              <a:ext uri="{FF2B5EF4-FFF2-40B4-BE49-F238E27FC236}">
                <a16:creationId xmlns:a16="http://schemas.microsoft.com/office/drawing/2014/main" id="{6FB1EC2C-65C8-CB4E-6B90-5568B72515DE}"/>
              </a:ext>
            </a:extLst>
          </p:cNvPr>
          <p:cNvGraphicFramePr>
            <a:graphicFrameLocks noChangeAspect="1"/>
          </p:cNvGraphicFramePr>
          <p:nvPr/>
        </p:nvGraphicFramePr>
        <p:xfrm>
          <a:off x="3101353" y="1438273"/>
          <a:ext cx="583480" cy="527772"/>
        </p:xfrm>
        <a:graphic>
          <a:graphicData uri="http://schemas.openxmlformats.org/presentationml/2006/ole">
            <mc:AlternateContent xmlns:mc="http://schemas.openxmlformats.org/markup-compatibility/2006">
              <mc:Choice xmlns:v="urn:schemas-microsoft-com:vml" Requires="v">
                <p:oleObj name="Equation" r:id="rId6" imgW="126720" imgH="114120" progId="Equation.DSMT4">
                  <p:embed/>
                </p:oleObj>
              </mc:Choice>
              <mc:Fallback>
                <p:oleObj name="Equation" r:id="rId6" imgW="126720" imgH="114120" progId="Equation.DSMT4">
                  <p:embed/>
                  <p:pic>
                    <p:nvPicPr>
                      <p:cNvPr id="8" name="Object 7">
                        <a:extLst>
                          <a:ext uri="{FF2B5EF4-FFF2-40B4-BE49-F238E27FC236}">
                            <a16:creationId xmlns:a16="http://schemas.microsoft.com/office/drawing/2014/main" id="{6FB1EC2C-65C8-CB4E-6B90-5568B72515DE}"/>
                          </a:ext>
                        </a:extLst>
                      </p:cNvPr>
                      <p:cNvPicPr/>
                      <p:nvPr/>
                    </p:nvPicPr>
                    <p:blipFill>
                      <a:blip r:embed="rId7"/>
                      <a:stretch>
                        <a:fillRect/>
                      </a:stretch>
                    </p:blipFill>
                    <p:spPr>
                      <a:xfrm>
                        <a:off x="3101353" y="1438273"/>
                        <a:ext cx="583480" cy="52777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1A28F60-F8EE-1A38-334D-EB407865D439}"/>
              </a:ext>
            </a:extLst>
          </p:cNvPr>
          <p:cNvGraphicFramePr>
            <a:graphicFrameLocks noChangeAspect="1"/>
          </p:cNvGraphicFramePr>
          <p:nvPr/>
        </p:nvGraphicFramePr>
        <p:xfrm>
          <a:off x="8067927" y="1616795"/>
          <a:ext cx="349250" cy="349250"/>
        </p:xfrm>
        <a:graphic>
          <a:graphicData uri="http://schemas.openxmlformats.org/presentationml/2006/ole">
            <mc:AlternateContent xmlns:mc="http://schemas.openxmlformats.org/markup-compatibility/2006">
              <mc:Choice xmlns:v="urn:schemas-microsoft-com:vml" Requires="v">
                <p:oleObj name="Equation" r:id="rId8" imgW="139680" imgH="139680" progId="Equation.DSMT4">
                  <p:embed/>
                </p:oleObj>
              </mc:Choice>
              <mc:Fallback>
                <p:oleObj name="Equation" r:id="rId8" imgW="139680" imgH="139680" progId="Equation.DSMT4">
                  <p:embed/>
                  <p:pic>
                    <p:nvPicPr>
                      <p:cNvPr id="9" name="Object 8">
                        <a:extLst>
                          <a:ext uri="{FF2B5EF4-FFF2-40B4-BE49-F238E27FC236}">
                            <a16:creationId xmlns:a16="http://schemas.microsoft.com/office/drawing/2014/main" id="{11A28F60-F8EE-1A38-334D-EB407865D439}"/>
                          </a:ext>
                        </a:extLst>
                      </p:cNvPr>
                      <p:cNvPicPr/>
                      <p:nvPr/>
                    </p:nvPicPr>
                    <p:blipFill>
                      <a:blip r:embed="rId9"/>
                      <a:stretch>
                        <a:fillRect/>
                      </a:stretch>
                    </p:blipFill>
                    <p:spPr>
                      <a:xfrm>
                        <a:off x="8067927" y="1616795"/>
                        <a:ext cx="349250" cy="34925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5FAB17F3-BB41-309D-89D9-6815EF1CDB68}"/>
              </a:ext>
            </a:extLst>
          </p:cNvPr>
          <p:cNvSpPr txBox="1"/>
          <p:nvPr/>
        </p:nvSpPr>
        <p:spPr>
          <a:xfrm>
            <a:off x="8616280" y="1411560"/>
            <a:ext cx="2376264" cy="923330"/>
          </a:xfrm>
          <a:prstGeom prst="rect">
            <a:avLst/>
          </a:prstGeom>
          <a:noFill/>
        </p:spPr>
        <p:txBody>
          <a:bodyPr wrap="square" rtlCol="0">
            <a:spAutoFit/>
          </a:bodyPr>
          <a:lstStyle/>
          <a:p>
            <a:pPr algn="ctr"/>
            <a:r>
              <a:rPr lang="en-US" dirty="0"/>
              <a:t>Number of Payments in your last year</a:t>
            </a:r>
          </a:p>
        </p:txBody>
      </p:sp>
      <p:sp>
        <p:nvSpPr>
          <p:cNvPr id="11" name="Content Placeholder 2">
            <a:extLst>
              <a:ext uri="{FF2B5EF4-FFF2-40B4-BE49-F238E27FC236}">
                <a16:creationId xmlns:a16="http://schemas.microsoft.com/office/drawing/2014/main" id="{48A5728A-E20E-4277-34B6-647B6D8EF859}"/>
              </a:ext>
            </a:extLst>
          </p:cNvPr>
          <p:cNvSpPr txBox="1">
            <a:spLocks/>
          </p:cNvSpPr>
          <p:nvPr/>
        </p:nvSpPr>
        <p:spPr>
          <a:xfrm>
            <a:off x="217907" y="2686370"/>
            <a:ext cx="2880320" cy="100811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How much you still owe in your mortgage</a:t>
            </a:r>
          </a:p>
        </p:txBody>
      </p:sp>
      <p:graphicFrame>
        <p:nvGraphicFramePr>
          <p:cNvPr id="12" name="Object 11">
            <a:extLst>
              <a:ext uri="{FF2B5EF4-FFF2-40B4-BE49-F238E27FC236}">
                <a16:creationId xmlns:a16="http://schemas.microsoft.com/office/drawing/2014/main" id="{F1282EE4-41E0-5C98-93BE-A37EA0E1D61A}"/>
              </a:ext>
            </a:extLst>
          </p:cNvPr>
          <p:cNvGraphicFramePr>
            <a:graphicFrameLocks noChangeAspect="1"/>
          </p:cNvGraphicFramePr>
          <p:nvPr/>
        </p:nvGraphicFramePr>
        <p:xfrm>
          <a:off x="3045529" y="2917735"/>
          <a:ext cx="583480" cy="527772"/>
        </p:xfrm>
        <a:graphic>
          <a:graphicData uri="http://schemas.openxmlformats.org/presentationml/2006/ole">
            <mc:AlternateContent xmlns:mc="http://schemas.openxmlformats.org/markup-compatibility/2006">
              <mc:Choice xmlns:v="urn:schemas-microsoft-com:vml" Requires="v">
                <p:oleObj name="Equation" r:id="rId10" imgW="126720" imgH="114120" progId="Equation.DSMT4">
                  <p:embed/>
                </p:oleObj>
              </mc:Choice>
              <mc:Fallback>
                <p:oleObj name="Equation" r:id="rId10" imgW="126720" imgH="114120" progId="Equation.DSMT4">
                  <p:embed/>
                  <p:pic>
                    <p:nvPicPr>
                      <p:cNvPr id="12" name="Object 11">
                        <a:extLst>
                          <a:ext uri="{FF2B5EF4-FFF2-40B4-BE49-F238E27FC236}">
                            <a16:creationId xmlns:a16="http://schemas.microsoft.com/office/drawing/2014/main" id="{F1282EE4-41E0-5C98-93BE-A37EA0E1D61A}"/>
                          </a:ext>
                        </a:extLst>
                      </p:cNvPr>
                      <p:cNvPicPr/>
                      <p:nvPr/>
                    </p:nvPicPr>
                    <p:blipFill>
                      <a:blip r:embed="rId7"/>
                      <a:stretch>
                        <a:fillRect/>
                      </a:stretch>
                    </p:blipFill>
                    <p:spPr>
                      <a:xfrm>
                        <a:off x="3045529" y="2917735"/>
                        <a:ext cx="583480" cy="527772"/>
                      </a:xfrm>
                      <a:prstGeom prst="rect">
                        <a:avLst/>
                      </a:prstGeom>
                    </p:spPr>
                  </p:pic>
                </p:oleObj>
              </mc:Fallback>
            </mc:AlternateContent>
          </a:graphicData>
        </a:graphic>
      </p:graphicFrame>
      <p:sp>
        <p:nvSpPr>
          <p:cNvPr id="13" name="Content Placeholder 2">
            <a:extLst>
              <a:ext uri="{FF2B5EF4-FFF2-40B4-BE49-F238E27FC236}">
                <a16:creationId xmlns:a16="http://schemas.microsoft.com/office/drawing/2014/main" id="{F10F7896-9373-A7FB-D03B-2F17232D2861}"/>
              </a:ext>
            </a:extLst>
          </p:cNvPr>
          <p:cNvSpPr txBox="1">
            <a:spLocks/>
          </p:cNvSpPr>
          <p:nvPr/>
        </p:nvSpPr>
        <p:spPr>
          <a:xfrm>
            <a:off x="3575720" y="2550914"/>
            <a:ext cx="3384376" cy="1584176"/>
          </a:xfrm>
          <a:prstGeom prst="rect">
            <a:avLst/>
          </a:prstGeom>
        </p:spPr>
        <p:txBody>
          <a:bodyPr vert="horz">
            <a:normAutofit fontScale="925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The principal multiplied by the interest rate to the power of the number of total compounds</a:t>
            </a:r>
          </a:p>
        </p:txBody>
      </p:sp>
      <p:graphicFrame>
        <p:nvGraphicFramePr>
          <p:cNvPr id="14" name="Object 13">
            <a:extLst>
              <a:ext uri="{FF2B5EF4-FFF2-40B4-BE49-F238E27FC236}">
                <a16:creationId xmlns:a16="http://schemas.microsoft.com/office/drawing/2014/main" id="{8F6E7F20-8A5E-9A25-3268-FE7E0886D5D3}"/>
              </a:ext>
            </a:extLst>
          </p:cNvPr>
          <p:cNvGraphicFramePr>
            <a:graphicFrameLocks noChangeAspect="1"/>
          </p:cNvGraphicFramePr>
          <p:nvPr/>
        </p:nvGraphicFramePr>
        <p:xfrm>
          <a:off x="7026722" y="3037957"/>
          <a:ext cx="509438" cy="407550"/>
        </p:xfrm>
        <a:graphic>
          <a:graphicData uri="http://schemas.openxmlformats.org/presentationml/2006/ole">
            <mc:AlternateContent xmlns:mc="http://schemas.openxmlformats.org/markup-compatibility/2006">
              <mc:Choice xmlns:v="urn:schemas-microsoft-com:vml" Requires="v">
                <p:oleObj name="Equation" r:id="rId11" imgW="126720" imgH="101520" progId="Equation.DSMT4">
                  <p:embed/>
                </p:oleObj>
              </mc:Choice>
              <mc:Fallback>
                <p:oleObj name="Equation" r:id="rId11" imgW="126720" imgH="101520" progId="Equation.DSMT4">
                  <p:embed/>
                  <p:pic>
                    <p:nvPicPr>
                      <p:cNvPr id="14" name="Object 13">
                        <a:extLst>
                          <a:ext uri="{FF2B5EF4-FFF2-40B4-BE49-F238E27FC236}">
                            <a16:creationId xmlns:a16="http://schemas.microsoft.com/office/drawing/2014/main" id="{8F6E7F20-8A5E-9A25-3268-FE7E0886D5D3}"/>
                          </a:ext>
                        </a:extLst>
                      </p:cNvPr>
                      <p:cNvPicPr/>
                      <p:nvPr/>
                    </p:nvPicPr>
                    <p:blipFill>
                      <a:blip r:embed="rId12"/>
                      <a:stretch>
                        <a:fillRect/>
                      </a:stretch>
                    </p:blipFill>
                    <p:spPr>
                      <a:xfrm>
                        <a:off x="7026722" y="3037957"/>
                        <a:ext cx="509438" cy="407550"/>
                      </a:xfrm>
                      <a:prstGeom prst="rect">
                        <a:avLst/>
                      </a:prstGeom>
                    </p:spPr>
                  </p:pic>
                </p:oleObj>
              </mc:Fallback>
            </mc:AlternateContent>
          </a:graphicData>
        </a:graphic>
      </p:graphicFrame>
      <p:sp>
        <p:nvSpPr>
          <p:cNvPr id="16" name="Content Placeholder 2">
            <a:extLst>
              <a:ext uri="{FF2B5EF4-FFF2-40B4-BE49-F238E27FC236}">
                <a16:creationId xmlns:a16="http://schemas.microsoft.com/office/drawing/2014/main" id="{E1D51035-2A97-EB79-F745-41892C90D5AD}"/>
              </a:ext>
            </a:extLst>
          </p:cNvPr>
          <p:cNvSpPr txBox="1">
            <a:spLocks/>
          </p:cNvSpPr>
          <p:nvPr/>
        </p:nvSpPr>
        <p:spPr>
          <a:xfrm>
            <a:off x="7458770" y="2550914"/>
            <a:ext cx="4685902" cy="158417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The geometric series of all your monthly payments with the ratio equal to the interest rate</a:t>
            </a:r>
          </a:p>
        </p:txBody>
      </p:sp>
      <p:graphicFrame>
        <p:nvGraphicFramePr>
          <p:cNvPr id="17" name="Object 16">
            <a:extLst>
              <a:ext uri="{FF2B5EF4-FFF2-40B4-BE49-F238E27FC236}">
                <a16:creationId xmlns:a16="http://schemas.microsoft.com/office/drawing/2014/main" id="{21FB1071-3747-89FA-7CB5-E61B6AC1047D}"/>
              </a:ext>
            </a:extLst>
          </p:cNvPr>
          <p:cNvGraphicFramePr>
            <a:graphicFrameLocks noChangeAspect="1"/>
          </p:cNvGraphicFramePr>
          <p:nvPr/>
        </p:nvGraphicFramePr>
        <p:xfrm>
          <a:off x="911424" y="4468733"/>
          <a:ext cx="2587625" cy="441325"/>
        </p:xfrm>
        <a:graphic>
          <a:graphicData uri="http://schemas.openxmlformats.org/presentationml/2006/ole">
            <mc:AlternateContent xmlns:mc="http://schemas.openxmlformats.org/markup-compatibility/2006">
              <mc:Choice xmlns:v="urn:schemas-microsoft-com:vml" Requires="v">
                <p:oleObj name="Equation" r:id="rId13" imgW="1041120" imgH="177480" progId="Equation.DSMT4">
                  <p:embed/>
                </p:oleObj>
              </mc:Choice>
              <mc:Fallback>
                <p:oleObj name="Equation" r:id="rId13" imgW="1041120" imgH="177480" progId="Equation.DSMT4">
                  <p:embed/>
                  <p:pic>
                    <p:nvPicPr>
                      <p:cNvPr id="17" name="Object 16">
                        <a:extLst>
                          <a:ext uri="{FF2B5EF4-FFF2-40B4-BE49-F238E27FC236}">
                            <a16:creationId xmlns:a16="http://schemas.microsoft.com/office/drawing/2014/main" id="{21FB1071-3747-89FA-7CB5-E61B6AC1047D}"/>
                          </a:ext>
                        </a:extLst>
                      </p:cNvPr>
                      <p:cNvPicPr/>
                      <p:nvPr/>
                    </p:nvPicPr>
                    <p:blipFill>
                      <a:blip r:embed="rId14"/>
                      <a:stretch>
                        <a:fillRect/>
                      </a:stretch>
                    </p:blipFill>
                    <p:spPr>
                      <a:xfrm>
                        <a:off x="911424" y="4468733"/>
                        <a:ext cx="2587625" cy="4413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C9B0B1D-2887-10A6-DB4F-799D8DD66542}"/>
              </a:ext>
            </a:extLst>
          </p:cNvPr>
          <p:cNvGraphicFramePr>
            <a:graphicFrameLocks noChangeAspect="1"/>
          </p:cNvGraphicFramePr>
          <p:nvPr/>
        </p:nvGraphicFramePr>
        <p:xfrm>
          <a:off x="3575720" y="4342526"/>
          <a:ext cx="3249613" cy="693737"/>
        </p:xfrm>
        <a:graphic>
          <a:graphicData uri="http://schemas.openxmlformats.org/presentationml/2006/ole">
            <mc:AlternateContent xmlns:mc="http://schemas.openxmlformats.org/markup-compatibility/2006">
              <mc:Choice xmlns:v="urn:schemas-microsoft-com:vml" Requires="v">
                <p:oleObj name="Equation" r:id="rId15" imgW="1307880" imgH="279360" progId="Equation.DSMT4">
                  <p:embed/>
                </p:oleObj>
              </mc:Choice>
              <mc:Fallback>
                <p:oleObj name="Equation" r:id="rId15" imgW="1307880" imgH="279360" progId="Equation.DSMT4">
                  <p:embed/>
                  <p:pic>
                    <p:nvPicPr>
                      <p:cNvPr id="18" name="Object 17">
                        <a:extLst>
                          <a:ext uri="{FF2B5EF4-FFF2-40B4-BE49-F238E27FC236}">
                            <a16:creationId xmlns:a16="http://schemas.microsoft.com/office/drawing/2014/main" id="{EC9B0B1D-2887-10A6-DB4F-799D8DD66542}"/>
                          </a:ext>
                        </a:extLst>
                      </p:cNvPr>
                      <p:cNvPicPr/>
                      <p:nvPr/>
                    </p:nvPicPr>
                    <p:blipFill>
                      <a:blip r:embed="rId16"/>
                      <a:stretch>
                        <a:fillRect/>
                      </a:stretch>
                    </p:blipFill>
                    <p:spPr>
                      <a:xfrm>
                        <a:off x="3575720" y="4342526"/>
                        <a:ext cx="3249613" cy="69373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0BB71CBD-4333-AEDC-A5DF-C5E979C928CE}"/>
              </a:ext>
            </a:extLst>
          </p:cNvPr>
          <p:cNvGraphicFramePr>
            <a:graphicFrameLocks noChangeAspect="1"/>
          </p:cNvGraphicFramePr>
          <p:nvPr/>
        </p:nvGraphicFramePr>
        <p:xfrm>
          <a:off x="6916517" y="3991074"/>
          <a:ext cx="3722687" cy="1387475"/>
        </p:xfrm>
        <a:graphic>
          <a:graphicData uri="http://schemas.openxmlformats.org/presentationml/2006/ole">
            <mc:AlternateContent xmlns:mc="http://schemas.openxmlformats.org/markup-compatibility/2006">
              <mc:Choice xmlns:v="urn:schemas-microsoft-com:vml" Requires="v">
                <p:oleObj name="Equation" r:id="rId17" imgW="1498320" imgH="558720" progId="Equation.DSMT4">
                  <p:embed/>
                </p:oleObj>
              </mc:Choice>
              <mc:Fallback>
                <p:oleObj name="Equation" r:id="rId17" imgW="1498320" imgH="558720" progId="Equation.DSMT4">
                  <p:embed/>
                  <p:pic>
                    <p:nvPicPr>
                      <p:cNvPr id="19" name="Object 18">
                        <a:extLst>
                          <a:ext uri="{FF2B5EF4-FFF2-40B4-BE49-F238E27FC236}">
                            <a16:creationId xmlns:a16="http://schemas.microsoft.com/office/drawing/2014/main" id="{0BB71CBD-4333-AEDC-A5DF-C5E979C928CE}"/>
                          </a:ext>
                        </a:extLst>
                      </p:cNvPr>
                      <p:cNvPicPr/>
                      <p:nvPr/>
                    </p:nvPicPr>
                    <p:blipFill>
                      <a:blip r:embed="rId18"/>
                      <a:stretch>
                        <a:fillRect/>
                      </a:stretch>
                    </p:blipFill>
                    <p:spPr>
                      <a:xfrm>
                        <a:off x="6916517" y="3991074"/>
                        <a:ext cx="3722687" cy="1387475"/>
                      </a:xfrm>
                      <a:prstGeom prst="rect">
                        <a:avLst/>
                      </a:prstGeom>
                    </p:spPr>
                  </p:pic>
                </p:oleObj>
              </mc:Fallback>
            </mc:AlternateContent>
          </a:graphicData>
        </a:graphic>
      </p:graphicFrame>
      <p:sp>
        <p:nvSpPr>
          <p:cNvPr id="21" name="Content Placeholder 2">
            <a:extLst>
              <a:ext uri="{FF2B5EF4-FFF2-40B4-BE49-F238E27FC236}">
                <a16:creationId xmlns:a16="http://schemas.microsoft.com/office/drawing/2014/main" id="{8DA308EB-3500-267D-EF60-79887020ECB7}"/>
              </a:ext>
            </a:extLst>
          </p:cNvPr>
          <p:cNvSpPr txBox="1">
            <a:spLocks/>
          </p:cNvSpPr>
          <p:nvPr/>
        </p:nvSpPr>
        <p:spPr>
          <a:xfrm>
            <a:off x="191344" y="5157192"/>
            <a:ext cx="8027791" cy="52777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Principal: The amount you borrowed in the beginning</a:t>
            </a:r>
          </a:p>
        </p:txBody>
      </p:sp>
      <p:sp>
        <p:nvSpPr>
          <p:cNvPr id="22" name="Content Placeholder 2">
            <a:extLst>
              <a:ext uri="{FF2B5EF4-FFF2-40B4-BE49-F238E27FC236}">
                <a16:creationId xmlns:a16="http://schemas.microsoft.com/office/drawing/2014/main" id="{AD49B935-769E-27C9-3237-CD47DC0268E1}"/>
              </a:ext>
            </a:extLst>
          </p:cNvPr>
          <p:cNvSpPr txBox="1">
            <a:spLocks/>
          </p:cNvSpPr>
          <p:nvPr/>
        </p:nvSpPr>
        <p:spPr>
          <a:xfrm>
            <a:off x="407369" y="5661248"/>
            <a:ext cx="5598194" cy="52777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US" dirty="0"/>
              <a:t>N: The number of interest compounds</a:t>
            </a:r>
          </a:p>
        </p:txBody>
      </p:sp>
      <p:sp>
        <p:nvSpPr>
          <p:cNvPr id="23" name="Content Placeholder 2">
            <a:extLst>
              <a:ext uri="{FF2B5EF4-FFF2-40B4-BE49-F238E27FC236}">
                <a16:creationId xmlns:a16="http://schemas.microsoft.com/office/drawing/2014/main" id="{7BEEBB09-00C9-FF96-BF96-560CA3829ECE}"/>
              </a:ext>
            </a:extLst>
          </p:cNvPr>
          <p:cNvSpPr txBox="1">
            <a:spLocks/>
          </p:cNvSpPr>
          <p:nvPr/>
        </p:nvSpPr>
        <p:spPr>
          <a:xfrm>
            <a:off x="407369" y="6141588"/>
            <a:ext cx="6120680" cy="52777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US" dirty="0"/>
              <a:t>“</a:t>
            </a:r>
            <a:r>
              <a:rPr lang="en-US" i="1" dirty="0" err="1"/>
              <a:t>i</a:t>
            </a:r>
            <a:r>
              <a:rPr lang="en-US" i="1" dirty="0"/>
              <a:t>” : </a:t>
            </a:r>
            <a:r>
              <a:rPr lang="en-US" dirty="0"/>
              <a:t>The annual interest in decimal form</a:t>
            </a:r>
          </a:p>
        </p:txBody>
      </p:sp>
    </p:spTree>
    <p:custDataLst>
      <p:tags r:id="rId1"/>
    </p:custDataLst>
    <p:extLst>
      <p:ext uri="{BB962C8B-B14F-4D97-AF65-F5344CB8AC3E}">
        <p14:creationId xmlns:p14="http://schemas.microsoft.com/office/powerpoint/2010/main" val="373882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3" grpId="0"/>
      <p:bldP spid="16" grpId="0"/>
      <p:bldP spid="21"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3F58-C1AF-635B-B6AD-700BB44A922E}"/>
              </a:ext>
            </a:extLst>
          </p:cNvPr>
          <p:cNvSpPr>
            <a:spLocks noGrp="1"/>
          </p:cNvSpPr>
          <p:nvPr>
            <p:ph type="title"/>
          </p:nvPr>
        </p:nvSpPr>
        <p:spPr>
          <a:xfrm>
            <a:off x="263352" y="-27384"/>
            <a:ext cx="11089232" cy="562074"/>
          </a:xfrm>
        </p:spPr>
        <p:txBody>
          <a:bodyPr/>
          <a:lstStyle/>
          <a:p>
            <a:r>
              <a:rPr lang="en-US" dirty="0"/>
              <a:t>How to calculate your Monthly mortgage payments:</a:t>
            </a:r>
          </a:p>
        </p:txBody>
      </p:sp>
      <p:sp>
        <p:nvSpPr>
          <p:cNvPr id="3" name="Content Placeholder 2">
            <a:extLst>
              <a:ext uri="{FF2B5EF4-FFF2-40B4-BE49-F238E27FC236}">
                <a16:creationId xmlns:a16="http://schemas.microsoft.com/office/drawing/2014/main" id="{D576A600-458D-3FAE-81BD-E936D8FAABA7}"/>
              </a:ext>
            </a:extLst>
          </p:cNvPr>
          <p:cNvSpPr>
            <a:spLocks noGrp="1"/>
          </p:cNvSpPr>
          <p:nvPr>
            <p:ph sz="quarter" idx="1"/>
          </p:nvPr>
        </p:nvSpPr>
        <p:spPr>
          <a:xfrm>
            <a:off x="263352" y="692696"/>
            <a:ext cx="11665296" cy="792088"/>
          </a:xfrm>
        </p:spPr>
        <p:txBody>
          <a:bodyPr>
            <a:normAutofit lnSpcReduction="10000"/>
          </a:bodyPr>
          <a:lstStyle/>
          <a:p>
            <a:r>
              <a:rPr lang="en-US" dirty="0"/>
              <a:t>When your mortgage is paid off, the amount owing with your mortgage will be equal to zero!</a:t>
            </a:r>
          </a:p>
          <a:p>
            <a:endParaRPr lang="en-US" dirty="0"/>
          </a:p>
        </p:txBody>
      </p:sp>
      <p:sp>
        <p:nvSpPr>
          <p:cNvPr id="7" name="Content Placeholder 2">
            <a:extLst>
              <a:ext uri="{FF2B5EF4-FFF2-40B4-BE49-F238E27FC236}">
                <a16:creationId xmlns:a16="http://schemas.microsoft.com/office/drawing/2014/main" id="{2CC41B52-6248-7971-E873-C3E4A8CF172B}"/>
              </a:ext>
            </a:extLst>
          </p:cNvPr>
          <p:cNvSpPr txBox="1">
            <a:spLocks/>
          </p:cNvSpPr>
          <p:nvPr/>
        </p:nvSpPr>
        <p:spPr>
          <a:xfrm>
            <a:off x="73891" y="2124296"/>
            <a:ext cx="2880320" cy="1008112"/>
          </a:xfrm>
          <a:prstGeom prst="rect">
            <a:avLst/>
          </a:prstGeom>
        </p:spPr>
        <p:txBody>
          <a:bodyPr vert="horz">
            <a:normAutofit fontScale="925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How much you owe will be equal to</a:t>
            </a:r>
          </a:p>
        </p:txBody>
      </p:sp>
      <p:graphicFrame>
        <p:nvGraphicFramePr>
          <p:cNvPr id="8" name="Object 7">
            <a:extLst>
              <a:ext uri="{FF2B5EF4-FFF2-40B4-BE49-F238E27FC236}">
                <a16:creationId xmlns:a16="http://schemas.microsoft.com/office/drawing/2014/main" id="{D630090C-78FE-7742-EA65-74BFE8C4AAA7}"/>
              </a:ext>
            </a:extLst>
          </p:cNvPr>
          <p:cNvGraphicFramePr>
            <a:graphicFrameLocks noChangeAspect="1"/>
          </p:cNvGraphicFramePr>
          <p:nvPr/>
        </p:nvGraphicFramePr>
        <p:xfrm>
          <a:off x="2901513" y="2499677"/>
          <a:ext cx="583480" cy="527772"/>
        </p:xfrm>
        <a:graphic>
          <a:graphicData uri="http://schemas.openxmlformats.org/presentationml/2006/ole">
            <mc:AlternateContent xmlns:mc="http://schemas.openxmlformats.org/markup-compatibility/2006">
              <mc:Choice xmlns:v="urn:schemas-microsoft-com:vml" Requires="v">
                <p:oleObj name="Equation" r:id="rId4" imgW="126720" imgH="114120" progId="Equation.DSMT4">
                  <p:embed/>
                </p:oleObj>
              </mc:Choice>
              <mc:Fallback>
                <p:oleObj name="Equation" r:id="rId4" imgW="126720" imgH="114120" progId="Equation.DSMT4">
                  <p:embed/>
                  <p:pic>
                    <p:nvPicPr>
                      <p:cNvPr id="8" name="Object 7">
                        <a:extLst>
                          <a:ext uri="{FF2B5EF4-FFF2-40B4-BE49-F238E27FC236}">
                            <a16:creationId xmlns:a16="http://schemas.microsoft.com/office/drawing/2014/main" id="{D630090C-78FE-7742-EA65-74BFE8C4AAA7}"/>
                          </a:ext>
                        </a:extLst>
                      </p:cNvPr>
                      <p:cNvPicPr/>
                      <p:nvPr/>
                    </p:nvPicPr>
                    <p:blipFill>
                      <a:blip r:embed="rId5"/>
                      <a:stretch>
                        <a:fillRect/>
                      </a:stretch>
                    </p:blipFill>
                    <p:spPr>
                      <a:xfrm>
                        <a:off x="2901513" y="2499677"/>
                        <a:ext cx="583480" cy="527772"/>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C26A50DA-C273-7D4F-2637-CC2532C7E081}"/>
              </a:ext>
            </a:extLst>
          </p:cNvPr>
          <p:cNvSpPr txBox="1">
            <a:spLocks/>
          </p:cNvSpPr>
          <p:nvPr/>
        </p:nvSpPr>
        <p:spPr>
          <a:xfrm>
            <a:off x="3431704" y="2132856"/>
            <a:ext cx="3384376" cy="1584176"/>
          </a:xfrm>
          <a:prstGeom prst="rect">
            <a:avLst/>
          </a:prstGeom>
        </p:spPr>
        <p:txBody>
          <a:bodyPr vert="horz">
            <a:normAutofit fontScale="925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The principal multiplied by the interest rate to the power of the number of total compounds</a:t>
            </a:r>
          </a:p>
        </p:txBody>
      </p:sp>
      <p:graphicFrame>
        <p:nvGraphicFramePr>
          <p:cNvPr id="10" name="Object 9">
            <a:extLst>
              <a:ext uri="{FF2B5EF4-FFF2-40B4-BE49-F238E27FC236}">
                <a16:creationId xmlns:a16="http://schemas.microsoft.com/office/drawing/2014/main" id="{DCAC278E-3771-00E4-84DC-8BD280ED4837}"/>
              </a:ext>
            </a:extLst>
          </p:cNvPr>
          <p:cNvGraphicFramePr>
            <a:graphicFrameLocks noChangeAspect="1"/>
          </p:cNvGraphicFramePr>
          <p:nvPr/>
        </p:nvGraphicFramePr>
        <p:xfrm>
          <a:off x="6882706" y="2619899"/>
          <a:ext cx="509438" cy="407550"/>
        </p:xfrm>
        <a:graphic>
          <a:graphicData uri="http://schemas.openxmlformats.org/presentationml/2006/ole">
            <mc:AlternateContent xmlns:mc="http://schemas.openxmlformats.org/markup-compatibility/2006">
              <mc:Choice xmlns:v="urn:schemas-microsoft-com:vml" Requires="v">
                <p:oleObj name="Equation" r:id="rId6" imgW="126720" imgH="101520" progId="Equation.DSMT4">
                  <p:embed/>
                </p:oleObj>
              </mc:Choice>
              <mc:Fallback>
                <p:oleObj name="Equation" r:id="rId6" imgW="126720" imgH="101520" progId="Equation.DSMT4">
                  <p:embed/>
                  <p:pic>
                    <p:nvPicPr>
                      <p:cNvPr id="10" name="Object 9">
                        <a:extLst>
                          <a:ext uri="{FF2B5EF4-FFF2-40B4-BE49-F238E27FC236}">
                            <a16:creationId xmlns:a16="http://schemas.microsoft.com/office/drawing/2014/main" id="{DCAC278E-3771-00E4-84DC-8BD280ED4837}"/>
                          </a:ext>
                        </a:extLst>
                      </p:cNvPr>
                      <p:cNvPicPr/>
                      <p:nvPr/>
                    </p:nvPicPr>
                    <p:blipFill>
                      <a:blip r:embed="rId7"/>
                      <a:stretch>
                        <a:fillRect/>
                      </a:stretch>
                    </p:blipFill>
                    <p:spPr>
                      <a:xfrm>
                        <a:off x="6882706" y="2619899"/>
                        <a:ext cx="509438" cy="407550"/>
                      </a:xfrm>
                      <a:prstGeom prst="rect">
                        <a:avLst/>
                      </a:prstGeom>
                    </p:spPr>
                  </p:pic>
                </p:oleObj>
              </mc:Fallback>
            </mc:AlternateContent>
          </a:graphicData>
        </a:graphic>
      </p:graphicFrame>
      <p:sp>
        <p:nvSpPr>
          <p:cNvPr id="11" name="Content Placeholder 2">
            <a:extLst>
              <a:ext uri="{FF2B5EF4-FFF2-40B4-BE49-F238E27FC236}">
                <a16:creationId xmlns:a16="http://schemas.microsoft.com/office/drawing/2014/main" id="{649173A8-69B4-23DA-531A-45FC6CFF8CD2}"/>
              </a:ext>
            </a:extLst>
          </p:cNvPr>
          <p:cNvSpPr txBox="1">
            <a:spLocks/>
          </p:cNvSpPr>
          <p:nvPr/>
        </p:nvSpPr>
        <p:spPr>
          <a:xfrm>
            <a:off x="7314754" y="2132856"/>
            <a:ext cx="4685902" cy="158417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dirty="0"/>
              <a:t>The geometric series of all your monthly payments with the ratio equal to the interest rate</a:t>
            </a:r>
          </a:p>
        </p:txBody>
      </p:sp>
      <p:graphicFrame>
        <p:nvGraphicFramePr>
          <p:cNvPr id="12" name="Object 11">
            <a:extLst>
              <a:ext uri="{FF2B5EF4-FFF2-40B4-BE49-F238E27FC236}">
                <a16:creationId xmlns:a16="http://schemas.microsoft.com/office/drawing/2014/main" id="{3C57DD09-501D-9014-4B43-39F709C18EDB}"/>
              </a:ext>
            </a:extLst>
          </p:cNvPr>
          <p:cNvGraphicFramePr>
            <a:graphicFrameLocks noChangeAspect="1"/>
          </p:cNvGraphicFramePr>
          <p:nvPr/>
        </p:nvGraphicFramePr>
        <p:xfrm>
          <a:off x="2306067" y="2334066"/>
          <a:ext cx="584200" cy="820737"/>
        </p:xfrm>
        <a:graphic>
          <a:graphicData uri="http://schemas.openxmlformats.org/presentationml/2006/ole">
            <mc:AlternateContent xmlns:mc="http://schemas.openxmlformats.org/markup-compatibility/2006">
              <mc:Choice xmlns:v="urn:schemas-microsoft-com:vml" Requires="v">
                <p:oleObj name="Equation" r:id="rId8" imgW="126720" imgH="177480" progId="Equation.DSMT4">
                  <p:embed/>
                </p:oleObj>
              </mc:Choice>
              <mc:Fallback>
                <p:oleObj name="Equation" r:id="rId8" imgW="126720" imgH="177480" progId="Equation.DSMT4">
                  <p:embed/>
                  <p:pic>
                    <p:nvPicPr>
                      <p:cNvPr id="12" name="Object 11">
                        <a:extLst>
                          <a:ext uri="{FF2B5EF4-FFF2-40B4-BE49-F238E27FC236}">
                            <a16:creationId xmlns:a16="http://schemas.microsoft.com/office/drawing/2014/main" id="{3C57DD09-501D-9014-4B43-39F709C18EDB}"/>
                          </a:ext>
                        </a:extLst>
                      </p:cNvPr>
                      <p:cNvPicPr/>
                      <p:nvPr/>
                    </p:nvPicPr>
                    <p:blipFill>
                      <a:blip r:embed="rId9"/>
                      <a:stretch>
                        <a:fillRect/>
                      </a:stretch>
                    </p:blipFill>
                    <p:spPr>
                      <a:xfrm>
                        <a:off x="2306067" y="2334066"/>
                        <a:ext cx="584200" cy="820737"/>
                      </a:xfrm>
                      <a:prstGeom prst="rect">
                        <a:avLst/>
                      </a:prstGeom>
                    </p:spPr>
                  </p:pic>
                </p:oleObj>
              </mc:Fallback>
            </mc:AlternateContent>
          </a:graphicData>
        </a:graphic>
      </p:graphicFrame>
      <p:sp>
        <p:nvSpPr>
          <p:cNvPr id="13" name="Content Placeholder 2">
            <a:extLst>
              <a:ext uri="{FF2B5EF4-FFF2-40B4-BE49-F238E27FC236}">
                <a16:creationId xmlns:a16="http://schemas.microsoft.com/office/drawing/2014/main" id="{784F85E5-673F-3AAD-D59D-D01A8B84254D}"/>
              </a:ext>
            </a:extLst>
          </p:cNvPr>
          <p:cNvSpPr txBox="1">
            <a:spLocks/>
          </p:cNvSpPr>
          <p:nvPr/>
        </p:nvSpPr>
        <p:spPr>
          <a:xfrm>
            <a:off x="263352" y="1484784"/>
            <a:ext cx="11665296" cy="79208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Use basic algebra to calculate your monthly mortgage payments:</a:t>
            </a:r>
          </a:p>
          <a:p>
            <a:endParaRPr lang="en-US" dirty="0"/>
          </a:p>
        </p:txBody>
      </p:sp>
      <p:graphicFrame>
        <p:nvGraphicFramePr>
          <p:cNvPr id="14" name="Object 13">
            <a:extLst>
              <a:ext uri="{FF2B5EF4-FFF2-40B4-BE49-F238E27FC236}">
                <a16:creationId xmlns:a16="http://schemas.microsoft.com/office/drawing/2014/main" id="{81CA29A8-9CDD-E251-1604-A3425141D360}"/>
              </a:ext>
            </a:extLst>
          </p:cNvPr>
          <p:cNvGraphicFramePr>
            <a:graphicFrameLocks noChangeAspect="1"/>
          </p:cNvGraphicFramePr>
          <p:nvPr/>
        </p:nvGraphicFramePr>
        <p:xfrm>
          <a:off x="2488421" y="3708606"/>
          <a:ext cx="943283" cy="693737"/>
        </p:xfrm>
        <a:graphic>
          <a:graphicData uri="http://schemas.openxmlformats.org/presentationml/2006/ole">
            <mc:AlternateContent xmlns:mc="http://schemas.openxmlformats.org/markup-compatibility/2006">
              <mc:Choice xmlns:v="urn:schemas-microsoft-com:vml" Requires="v">
                <p:oleObj name="Equation" r:id="rId10" imgW="241200" imgH="177480" progId="Equation.DSMT4">
                  <p:embed/>
                </p:oleObj>
              </mc:Choice>
              <mc:Fallback>
                <p:oleObj name="Equation" r:id="rId10" imgW="241200" imgH="177480" progId="Equation.DSMT4">
                  <p:embed/>
                  <p:pic>
                    <p:nvPicPr>
                      <p:cNvPr id="14" name="Object 13">
                        <a:extLst>
                          <a:ext uri="{FF2B5EF4-FFF2-40B4-BE49-F238E27FC236}">
                            <a16:creationId xmlns:a16="http://schemas.microsoft.com/office/drawing/2014/main" id="{81CA29A8-9CDD-E251-1604-A3425141D360}"/>
                          </a:ext>
                        </a:extLst>
                      </p:cNvPr>
                      <p:cNvPicPr/>
                      <p:nvPr/>
                    </p:nvPicPr>
                    <p:blipFill>
                      <a:blip r:embed="rId11"/>
                      <a:stretch>
                        <a:fillRect/>
                      </a:stretch>
                    </p:blipFill>
                    <p:spPr>
                      <a:xfrm>
                        <a:off x="2488421" y="3708606"/>
                        <a:ext cx="943283" cy="6937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42EBA01-6464-279A-931C-535B228E5641}"/>
              </a:ext>
            </a:extLst>
          </p:cNvPr>
          <p:cNvGraphicFramePr>
            <a:graphicFrameLocks noChangeAspect="1"/>
          </p:cNvGraphicFramePr>
          <p:nvPr/>
        </p:nvGraphicFramePr>
        <p:xfrm>
          <a:off x="3633093" y="3713190"/>
          <a:ext cx="3249613" cy="693737"/>
        </p:xfrm>
        <a:graphic>
          <a:graphicData uri="http://schemas.openxmlformats.org/presentationml/2006/ole">
            <mc:AlternateContent xmlns:mc="http://schemas.openxmlformats.org/markup-compatibility/2006">
              <mc:Choice xmlns:v="urn:schemas-microsoft-com:vml" Requires="v">
                <p:oleObj name="Equation" r:id="rId12" imgW="1307880" imgH="279360" progId="Equation.DSMT4">
                  <p:embed/>
                </p:oleObj>
              </mc:Choice>
              <mc:Fallback>
                <p:oleObj name="Equation" r:id="rId12" imgW="1307880" imgH="279360" progId="Equation.DSMT4">
                  <p:embed/>
                  <p:pic>
                    <p:nvPicPr>
                      <p:cNvPr id="15" name="Object 14">
                        <a:extLst>
                          <a:ext uri="{FF2B5EF4-FFF2-40B4-BE49-F238E27FC236}">
                            <a16:creationId xmlns:a16="http://schemas.microsoft.com/office/drawing/2014/main" id="{042EBA01-6464-279A-931C-535B228E5641}"/>
                          </a:ext>
                        </a:extLst>
                      </p:cNvPr>
                      <p:cNvPicPr/>
                      <p:nvPr/>
                    </p:nvPicPr>
                    <p:blipFill>
                      <a:blip r:embed="rId13"/>
                      <a:stretch>
                        <a:fillRect/>
                      </a:stretch>
                    </p:blipFill>
                    <p:spPr>
                      <a:xfrm>
                        <a:off x="3633093" y="3713190"/>
                        <a:ext cx="3249613" cy="69373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C77F4CE-26CC-BEE6-E15C-6459FD0B9332}"/>
              </a:ext>
            </a:extLst>
          </p:cNvPr>
          <p:cNvGraphicFramePr>
            <a:graphicFrameLocks noChangeAspect="1"/>
          </p:cNvGraphicFramePr>
          <p:nvPr/>
        </p:nvGraphicFramePr>
        <p:xfrm>
          <a:off x="6888088" y="3463760"/>
          <a:ext cx="3384377" cy="1261384"/>
        </p:xfrm>
        <a:graphic>
          <a:graphicData uri="http://schemas.openxmlformats.org/presentationml/2006/ole">
            <mc:AlternateContent xmlns:mc="http://schemas.openxmlformats.org/markup-compatibility/2006">
              <mc:Choice xmlns:v="urn:schemas-microsoft-com:vml" Requires="v">
                <p:oleObj name="Equation" r:id="rId14" imgW="1498320" imgH="558720" progId="Equation.DSMT4">
                  <p:embed/>
                </p:oleObj>
              </mc:Choice>
              <mc:Fallback>
                <p:oleObj name="Equation" r:id="rId14" imgW="1498320" imgH="558720" progId="Equation.DSMT4">
                  <p:embed/>
                  <p:pic>
                    <p:nvPicPr>
                      <p:cNvPr id="16" name="Object 15">
                        <a:extLst>
                          <a:ext uri="{FF2B5EF4-FFF2-40B4-BE49-F238E27FC236}">
                            <a16:creationId xmlns:a16="http://schemas.microsoft.com/office/drawing/2014/main" id="{2C77F4CE-26CC-BEE6-E15C-6459FD0B9332}"/>
                          </a:ext>
                        </a:extLst>
                      </p:cNvPr>
                      <p:cNvPicPr/>
                      <p:nvPr/>
                    </p:nvPicPr>
                    <p:blipFill>
                      <a:blip r:embed="rId15"/>
                      <a:stretch>
                        <a:fillRect/>
                      </a:stretch>
                    </p:blipFill>
                    <p:spPr>
                      <a:xfrm>
                        <a:off x="6888088" y="3463760"/>
                        <a:ext cx="3384377" cy="1261384"/>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6C4FFB4-FA9A-CAF5-AC53-5C51182007BE}"/>
              </a:ext>
            </a:extLst>
          </p:cNvPr>
          <p:cNvGraphicFramePr>
            <a:graphicFrameLocks noChangeAspect="1"/>
          </p:cNvGraphicFramePr>
          <p:nvPr/>
        </p:nvGraphicFramePr>
        <p:xfrm>
          <a:off x="1081038" y="4428905"/>
          <a:ext cx="3142754" cy="1088260"/>
        </p:xfrm>
        <a:graphic>
          <a:graphicData uri="http://schemas.openxmlformats.org/presentationml/2006/ole">
            <mc:AlternateContent xmlns:mc="http://schemas.openxmlformats.org/markup-compatibility/2006">
              <mc:Choice xmlns:v="urn:schemas-microsoft-com:vml" Requires="v">
                <p:oleObj name="Equation" r:id="rId16" imgW="1612800" imgH="558720" progId="Equation.DSMT4">
                  <p:embed/>
                </p:oleObj>
              </mc:Choice>
              <mc:Fallback>
                <p:oleObj name="Equation" r:id="rId16" imgW="1612800" imgH="558720" progId="Equation.DSMT4">
                  <p:embed/>
                  <p:pic>
                    <p:nvPicPr>
                      <p:cNvPr id="17" name="Object 16">
                        <a:extLst>
                          <a:ext uri="{FF2B5EF4-FFF2-40B4-BE49-F238E27FC236}">
                            <a16:creationId xmlns:a16="http://schemas.microsoft.com/office/drawing/2014/main" id="{06C4FFB4-FA9A-CAF5-AC53-5C51182007BE}"/>
                          </a:ext>
                        </a:extLst>
                      </p:cNvPr>
                      <p:cNvPicPr/>
                      <p:nvPr/>
                    </p:nvPicPr>
                    <p:blipFill>
                      <a:blip r:embed="rId17"/>
                      <a:stretch>
                        <a:fillRect/>
                      </a:stretch>
                    </p:blipFill>
                    <p:spPr>
                      <a:xfrm>
                        <a:off x="1081038" y="4428905"/>
                        <a:ext cx="3142754" cy="108826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7D2E1FE-F5F0-00A3-BF00-745FA190F831}"/>
              </a:ext>
            </a:extLst>
          </p:cNvPr>
          <p:cNvGraphicFramePr>
            <a:graphicFrameLocks noChangeAspect="1"/>
          </p:cNvGraphicFramePr>
          <p:nvPr/>
        </p:nvGraphicFramePr>
        <p:xfrm>
          <a:off x="4250294" y="4586515"/>
          <a:ext cx="2933700" cy="693738"/>
        </p:xfrm>
        <a:graphic>
          <a:graphicData uri="http://schemas.openxmlformats.org/presentationml/2006/ole">
            <mc:AlternateContent xmlns:mc="http://schemas.openxmlformats.org/markup-compatibility/2006">
              <mc:Choice xmlns:v="urn:schemas-microsoft-com:vml" Requires="v">
                <p:oleObj name="Equation" r:id="rId18" imgW="1180800" imgH="279360" progId="Equation.DSMT4">
                  <p:embed/>
                </p:oleObj>
              </mc:Choice>
              <mc:Fallback>
                <p:oleObj name="Equation" r:id="rId18" imgW="1180800" imgH="279360" progId="Equation.DSMT4">
                  <p:embed/>
                  <p:pic>
                    <p:nvPicPr>
                      <p:cNvPr id="18" name="Object 17">
                        <a:extLst>
                          <a:ext uri="{FF2B5EF4-FFF2-40B4-BE49-F238E27FC236}">
                            <a16:creationId xmlns:a16="http://schemas.microsoft.com/office/drawing/2014/main" id="{77D2E1FE-F5F0-00A3-BF00-745FA190F831}"/>
                          </a:ext>
                        </a:extLst>
                      </p:cNvPr>
                      <p:cNvPicPr/>
                      <p:nvPr/>
                    </p:nvPicPr>
                    <p:blipFill>
                      <a:blip r:embed="rId19"/>
                      <a:stretch>
                        <a:fillRect/>
                      </a:stretch>
                    </p:blipFill>
                    <p:spPr>
                      <a:xfrm>
                        <a:off x="4250294" y="4586515"/>
                        <a:ext cx="2933700" cy="69373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5C8E7D35-95B5-2E7D-5CD6-38774E767CB5}"/>
              </a:ext>
            </a:extLst>
          </p:cNvPr>
          <p:cNvSpPr/>
          <p:nvPr/>
        </p:nvSpPr>
        <p:spPr>
          <a:xfrm>
            <a:off x="2593206" y="5013042"/>
            <a:ext cx="1209501" cy="576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7C9A8357-2573-546B-8E6C-95D03E56D4BE}"/>
              </a:ext>
            </a:extLst>
          </p:cNvPr>
          <p:cNvGraphicFramePr>
            <a:graphicFrameLocks noChangeAspect="1"/>
          </p:cNvGraphicFramePr>
          <p:nvPr/>
        </p:nvGraphicFramePr>
        <p:xfrm>
          <a:off x="3040793" y="4986465"/>
          <a:ext cx="314325" cy="566738"/>
        </p:xfrm>
        <a:graphic>
          <a:graphicData uri="http://schemas.openxmlformats.org/presentationml/2006/ole">
            <mc:AlternateContent xmlns:mc="http://schemas.openxmlformats.org/markup-compatibility/2006">
              <mc:Choice xmlns:v="urn:schemas-microsoft-com:vml" Requires="v">
                <p:oleObj name="Equation" r:id="rId20" imgW="126720" imgH="228600" progId="Equation.DSMT4">
                  <p:embed/>
                </p:oleObj>
              </mc:Choice>
              <mc:Fallback>
                <p:oleObj name="Equation" r:id="rId20" imgW="126720" imgH="228600" progId="Equation.DSMT4">
                  <p:embed/>
                  <p:pic>
                    <p:nvPicPr>
                      <p:cNvPr id="19" name="Object 18">
                        <a:extLst>
                          <a:ext uri="{FF2B5EF4-FFF2-40B4-BE49-F238E27FC236}">
                            <a16:creationId xmlns:a16="http://schemas.microsoft.com/office/drawing/2014/main" id="{7C9A8357-2573-546B-8E6C-95D03E56D4BE}"/>
                          </a:ext>
                        </a:extLst>
                      </p:cNvPr>
                      <p:cNvPicPr/>
                      <p:nvPr/>
                    </p:nvPicPr>
                    <p:blipFill>
                      <a:blip r:embed="rId21"/>
                      <a:stretch>
                        <a:fillRect/>
                      </a:stretch>
                    </p:blipFill>
                    <p:spPr>
                      <a:xfrm>
                        <a:off x="3040793" y="4986465"/>
                        <a:ext cx="314325" cy="566738"/>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7432C6BF-6C97-6580-8DB0-878FE8E2A2E9}"/>
              </a:ext>
            </a:extLst>
          </p:cNvPr>
          <p:cNvGraphicFramePr>
            <a:graphicFrameLocks noChangeAspect="1"/>
          </p:cNvGraphicFramePr>
          <p:nvPr/>
        </p:nvGraphicFramePr>
        <p:xfrm>
          <a:off x="2521115" y="6035130"/>
          <a:ext cx="1671638" cy="441325"/>
        </p:xfrm>
        <a:graphic>
          <a:graphicData uri="http://schemas.openxmlformats.org/presentationml/2006/ole">
            <mc:AlternateContent xmlns:mc="http://schemas.openxmlformats.org/markup-compatibility/2006">
              <mc:Choice xmlns:v="urn:schemas-microsoft-com:vml" Requires="v">
                <p:oleObj name="Equation" r:id="rId22" imgW="672840" imgH="177480" progId="Equation.DSMT4">
                  <p:embed/>
                </p:oleObj>
              </mc:Choice>
              <mc:Fallback>
                <p:oleObj name="Equation" r:id="rId22" imgW="672840" imgH="177480" progId="Equation.DSMT4">
                  <p:embed/>
                  <p:pic>
                    <p:nvPicPr>
                      <p:cNvPr id="22" name="Object 21">
                        <a:extLst>
                          <a:ext uri="{FF2B5EF4-FFF2-40B4-BE49-F238E27FC236}">
                            <a16:creationId xmlns:a16="http://schemas.microsoft.com/office/drawing/2014/main" id="{7432C6BF-6C97-6580-8DB0-878FE8E2A2E9}"/>
                          </a:ext>
                        </a:extLst>
                      </p:cNvPr>
                      <p:cNvPicPr/>
                      <p:nvPr/>
                    </p:nvPicPr>
                    <p:blipFill>
                      <a:blip r:embed="rId23"/>
                      <a:stretch>
                        <a:fillRect/>
                      </a:stretch>
                    </p:blipFill>
                    <p:spPr>
                      <a:xfrm>
                        <a:off x="2521115" y="6035130"/>
                        <a:ext cx="1671638" cy="4413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43F28AB4-77E5-FE16-FF3A-A50AE14C729B}"/>
              </a:ext>
            </a:extLst>
          </p:cNvPr>
          <p:cNvGraphicFramePr>
            <a:graphicFrameLocks noChangeAspect="1"/>
          </p:cNvGraphicFramePr>
          <p:nvPr/>
        </p:nvGraphicFramePr>
        <p:xfrm>
          <a:off x="4178151" y="5458395"/>
          <a:ext cx="3502025" cy="1135063"/>
        </p:xfrm>
        <a:graphic>
          <a:graphicData uri="http://schemas.openxmlformats.org/presentationml/2006/ole">
            <mc:AlternateContent xmlns:mc="http://schemas.openxmlformats.org/markup-compatibility/2006">
              <mc:Choice xmlns:v="urn:schemas-microsoft-com:vml" Requires="v">
                <p:oleObj name="Equation" r:id="rId24" imgW="1409400" imgH="457200" progId="Equation.DSMT4">
                  <p:embed/>
                </p:oleObj>
              </mc:Choice>
              <mc:Fallback>
                <p:oleObj name="Equation" r:id="rId24" imgW="1409400" imgH="457200" progId="Equation.DSMT4">
                  <p:embed/>
                  <p:pic>
                    <p:nvPicPr>
                      <p:cNvPr id="23" name="Object 22">
                        <a:extLst>
                          <a:ext uri="{FF2B5EF4-FFF2-40B4-BE49-F238E27FC236}">
                            <a16:creationId xmlns:a16="http://schemas.microsoft.com/office/drawing/2014/main" id="{43F28AB4-77E5-FE16-FF3A-A50AE14C729B}"/>
                          </a:ext>
                        </a:extLst>
                      </p:cNvPr>
                      <p:cNvPicPr/>
                      <p:nvPr/>
                    </p:nvPicPr>
                    <p:blipFill>
                      <a:blip r:embed="rId25"/>
                      <a:stretch>
                        <a:fillRect/>
                      </a:stretch>
                    </p:blipFill>
                    <p:spPr>
                      <a:xfrm>
                        <a:off x="4178151" y="5458395"/>
                        <a:ext cx="3502025" cy="1135063"/>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2DCB1FCE-6396-F1CA-0765-329D1F5B993F}"/>
              </a:ext>
            </a:extLst>
          </p:cNvPr>
          <p:cNvGraphicFramePr>
            <a:graphicFrameLocks noChangeAspect="1"/>
          </p:cNvGraphicFramePr>
          <p:nvPr/>
        </p:nvGraphicFramePr>
        <p:xfrm>
          <a:off x="5015623" y="6119638"/>
          <a:ext cx="1736725" cy="693738"/>
        </p:xfrm>
        <a:graphic>
          <a:graphicData uri="http://schemas.openxmlformats.org/presentationml/2006/ole">
            <mc:AlternateContent xmlns:mc="http://schemas.openxmlformats.org/markup-compatibility/2006">
              <mc:Choice xmlns:v="urn:schemas-microsoft-com:vml" Requires="v">
                <p:oleObj name="Equation" r:id="rId26" imgW="698400" imgH="279360" progId="Equation.DSMT4">
                  <p:embed/>
                </p:oleObj>
              </mc:Choice>
              <mc:Fallback>
                <p:oleObj name="Equation" r:id="rId26" imgW="698400" imgH="279360" progId="Equation.DSMT4">
                  <p:embed/>
                  <p:pic>
                    <p:nvPicPr>
                      <p:cNvPr id="24" name="Object 23">
                        <a:extLst>
                          <a:ext uri="{FF2B5EF4-FFF2-40B4-BE49-F238E27FC236}">
                            <a16:creationId xmlns:a16="http://schemas.microsoft.com/office/drawing/2014/main" id="{2DCB1FCE-6396-F1CA-0765-329D1F5B993F}"/>
                          </a:ext>
                        </a:extLst>
                      </p:cNvPr>
                      <p:cNvPicPr/>
                      <p:nvPr/>
                    </p:nvPicPr>
                    <p:blipFill>
                      <a:blip r:embed="rId27"/>
                      <a:stretch>
                        <a:fillRect/>
                      </a:stretch>
                    </p:blipFill>
                    <p:spPr>
                      <a:xfrm>
                        <a:off x="5015623" y="6119638"/>
                        <a:ext cx="1736725" cy="693738"/>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61873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11" grpId="0"/>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B73A3-D548-96F2-69D4-F3D0C3BF709F}"/>
              </a:ext>
            </a:extLst>
          </p:cNvPr>
          <p:cNvSpPr>
            <a:spLocks noGrp="1"/>
          </p:cNvSpPr>
          <p:nvPr>
            <p:ph sz="quarter" idx="1"/>
          </p:nvPr>
        </p:nvSpPr>
        <p:spPr>
          <a:xfrm>
            <a:off x="407368" y="260648"/>
            <a:ext cx="11305256" cy="5904656"/>
          </a:xfrm>
        </p:spPr>
        <p:txBody>
          <a:bodyPr>
            <a:normAutofit/>
          </a:bodyPr>
          <a:lstStyle/>
          <a:p>
            <a:pPr marL="0" indent="0">
              <a:buNone/>
            </a:pPr>
            <a:r>
              <a:rPr lang="en-US" dirty="0"/>
              <a:t>Ex: Suppose John renews his mortgage for another 5 years, his next mortgage payment will also be $100</a:t>
            </a:r>
          </a:p>
          <a:p>
            <a:pPr marL="0" indent="0">
              <a:buNone/>
            </a:pPr>
            <a:r>
              <a:rPr lang="en-US" dirty="0"/>
              <a:t>a) How much of this next mortgage payment will go into paying interest? </a:t>
            </a:r>
            <a:br>
              <a:rPr lang="en-US" dirty="0"/>
            </a:br>
            <a:endParaRPr lang="en-US" dirty="0"/>
          </a:p>
          <a:p>
            <a:pPr marL="0" indent="0">
              <a:buNone/>
            </a:pPr>
            <a:r>
              <a:rPr lang="en-US" dirty="0"/>
              <a:t>b) How much of this next mortgage payment will go into reducing the principal that is still owed?</a:t>
            </a:r>
            <a:br>
              <a:rPr lang="en-US" dirty="0"/>
            </a:br>
            <a:endParaRPr lang="en-US" dirty="0"/>
          </a:p>
          <a:p>
            <a:pPr marL="0" indent="0">
              <a:buNone/>
            </a:pPr>
            <a:r>
              <a:rPr lang="en-US" dirty="0"/>
              <a:t>c) What is the minimum monthly mortgage payment that John must make so that his mortgage will not increase?  [note: This amount is known as the trigger point]</a:t>
            </a:r>
            <a:br>
              <a:rPr lang="en-US" dirty="0"/>
            </a:br>
            <a:endParaRPr lang="en-US" dirty="0"/>
          </a:p>
          <a:p>
            <a:pPr marL="0" indent="0">
              <a:buNone/>
            </a:pPr>
            <a:r>
              <a:rPr lang="en-US" dirty="0"/>
              <a:t>d) Suppose we went back to the beginning when John owed $20,000 in his mortgage with an annual interest rate of 3%.  If John wanted to pay off his mortgage in 5 years, how much should his monthly mortgage payment be? </a:t>
            </a:r>
          </a:p>
          <a:p>
            <a:pPr marL="0" indent="0">
              <a:buNone/>
            </a:pPr>
            <a:endParaRPr lang="en-US" dirty="0"/>
          </a:p>
        </p:txBody>
      </p:sp>
    </p:spTree>
    <p:custDataLst>
      <p:tags r:id="rId1"/>
    </p:custDataLst>
    <p:extLst>
      <p:ext uri="{BB962C8B-B14F-4D97-AF65-F5344CB8AC3E}">
        <p14:creationId xmlns:p14="http://schemas.microsoft.com/office/powerpoint/2010/main" val="3047333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108E24-4F37-B7EB-9076-D8FCFFCC2A64}"/>
              </a:ext>
            </a:extLst>
          </p:cNvPr>
          <p:cNvSpPr>
            <a:spLocks noGrp="1"/>
          </p:cNvSpPr>
          <p:nvPr>
            <p:ph sz="quarter" idx="1"/>
          </p:nvPr>
        </p:nvSpPr>
        <p:spPr>
          <a:xfrm>
            <a:off x="263352" y="260648"/>
            <a:ext cx="11665296" cy="1440160"/>
          </a:xfrm>
        </p:spPr>
        <p:txBody>
          <a:bodyPr/>
          <a:lstStyle/>
          <a:p>
            <a:pPr marL="0" indent="0">
              <a:buNone/>
            </a:pPr>
            <a:r>
              <a:rPr lang="en-US" dirty="0"/>
              <a:t>Ex: Suppose John renews his mortgage for another 5 years, his next mortgage payment will also be $100</a:t>
            </a:r>
          </a:p>
          <a:p>
            <a:pPr marL="0" indent="0">
              <a:buNone/>
            </a:pPr>
            <a:r>
              <a:rPr lang="en-US" dirty="0"/>
              <a:t>a) How much of this next mortgage payment will go into paying interest?</a:t>
            </a:r>
          </a:p>
        </p:txBody>
      </p:sp>
      <p:sp>
        <p:nvSpPr>
          <p:cNvPr id="5" name="Content Placeholder 2">
            <a:extLst>
              <a:ext uri="{FF2B5EF4-FFF2-40B4-BE49-F238E27FC236}">
                <a16:creationId xmlns:a16="http://schemas.microsoft.com/office/drawing/2014/main" id="{E99537E2-2C8E-FB72-4931-8365CFDA9EA9}"/>
              </a:ext>
            </a:extLst>
          </p:cNvPr>
          <p:cNvSpPr txBox="1">
            <a:spLocks/>
          </p:cNvSpPr>
          <p:nvPr/>
        </p:nvSpPr>
        <p:spPr>
          <a:xfrm>
            <a:off x="407368" y="1772816"/>
            <a:ext cx="11521280" cy="98945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If John still owes $16767.67 into his mortgage after 5 years, the amount of his next payment that will go into paying interest will be: </a:t>
            </a:r>
          </a:p>
        </p:txBody>
      </p:sp>
      <p:graphicFrame>
        <p:nvGraphicFramePr>
          <p:cNvPr id="6" name="Object 5">
            <a:extLst>
              <a:ext uri="{FF2B5EF4-FFF2-40B4-BE49-F238E27FC236}">
                <a16:creationId xmlns:a16="http://schemas.microsoft.com/office/drawing/2014/main" id="{26F99541-3D63-7EF8-23FB-8306428A50BE}"/>
              </a:ext>
            </a:extLst>
          </p:cNvPr>
          <p:cNvGraphicFramePr>
            <a:graphicFrameLocks noChangeAspect="1"/>
          </p:cNvGraphicFramePr>
          <p:nvPr/>
        </p:nvGraphicFramePr>
        <p:xfrm>
          <a:off x="623392" y="2762274"/>
          <a:ext cx="4589462" cy="711200"/>
        </p:xfrm>
        <a:graphic>
          <a:graphicData uri="http://schemas.openxmlformats.org/presentationml/2006/ole">
            <mc:AlternateContent xmlns:mc="http://schemas.openxmlformats.org/markup-compatibility/2006">
              <mc:Choice xmlns:v="urn:schemas-microsoft-com:vml" Requires="v">
                <p:oleObj name="Equation" r:id="rId4" imgW="1638000" imgH="253800" progId="Equation.DSMT4">
                  <p:embed/>
                </p:oleObj>
              </mc:Choice>
              <mc:Fallback>
                <p:oleObj name="Equation" r:id="rId4" imgW="1638000" imgH="253800" progId="Equation.DSMT4">
                  <p:embed/>
                  <p:pic>
                    <p:nvPicPr>
                      <p:cNvPr id="6" name="Object 5">
                        <a:extLst>
                          <a:ext uri="{FF2B5EF4-FFF2-40B4-BE49-F238E27FC236}">
                            <a16:creationId xmlns:a16="http://schemas.microsoft.com/office/drawing/2014/main" id="{26F99541-3D63-7EF8-23FB-8306428A50BE}"/>
                          </a:ext>
                        </a:extLst>
                      </p:cNvPr>
                      <p:cNvPicPr/>
                      <p:nvPr/>
                    </p:nvPicPr>
                    <p:blipFill>
                      <a:blip r:embed="rId5"/>
                      <a:stretch>
                        <a:fillRect/>
                      </a:stretch>
                    </p:blipFill>
                    <p:spPr>
                      <a:xfrm>
                        <a:off x="623392" y="2762274"/>
                        <a:ext cx="4589462" cy="711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E9A3529-B3D4-0398-11C9-A869439AB823}"/>
              </a:ext>
            </a:extLst>
          </p:cNvPr>
          <p:cNvGraphicFramePr>
            <a:graphicFrameLocks noChangeAspect="1"/>
          </p:cNvGraphicFramePr>
          <p:nvPr/>
        </p:nvGraphicFramePr>
        <p:xfrm>
          <a:off x="623392" y="3395787"/>
          <a:ext cx="3059112" cy="498475"/>
        </p:xfrm>
        <a:graphic>
          <a:graphicData uri="http://schemas.openxmlformats.org/presentationml/2006/ole">
            <mc:AlternateContent xmlns:mc="http://schemas.openxmlformats.org/markup-compatibility/2006">
              <mc:Choice xmlns:v="urn:schemas-microsoft-com:vml" Requires="v">
                <p:oleObj name="Equation" r:id="rId6" imgW="1091880" imgH="177480" progId="Equation.DSMT4">
                  <p:embed/>
                </p:oleObj>
              </mc:Choice>
              <mc:Fallback>
                <p:oleObj name="Equation" r:id="rId6" imgW="1091880" imgH="177480" progId="Equation.DSMT4">
                  <p:embed/>
                  <p:pic>
                    <p:nvPicPr>
                      <p:cNvPr id="7" name="Object 6">
                        <a:extLst>
                          <a:ext uri="{FF2B5EF4-FFF2-40B4-BE49-F238E27FC236}">
                            <a16:creationId xmlns:a16="http://schemas.microsoft.com/office/drawing/2014/main" id="{DE9A3529-B3D4-0398-11C9-A869439AB823}"/>
                          </a:ext>
                        </a:extLst>
                      </p:cNvPr>
                      <p:cNvPicPr/>
                      <p:nvPr/>
                    </p:nvPicPr>
                    <p:blipFill>
                      <a:blip r:embed="rId7"/>
                      <a:stretch>
                        <a:fillRect/>
                      </a:stretch>
                    </p:blipFill>
                    <p:spPr>
                      <a:xfrm>
                        <a:off x="623392" y="3395787"/>
                        <a:ext cx="3059112" cy="498475"/>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C12EC45D-4D22-0037-32BA-72DCAE63D443}"/>
              </a:ext>
            </a:extLst>
          </p:cNvPr>
          <p:cNvSpPr txBox="1">
            <a:spLocks/>
          </p:cNvSpPr>
          <p:nvPr/>
        </p:nvSpPr>
        <p:spPr>
          <a:xfrm>
            <a:off x="47328" y="3861048"/>
            <a:ext cx="11809312" cy="98945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This means that your next mortgage payment, $41.92 will go into paying interest!</a:t>
            </a:r>
          </a:p>
        </p:txBody>
      </p:sp>
      <p:sp>
        <p:nvSpPr>
          <p:cNvPr id="10" name="TextBox 9">
            <a:extLst>
              <a:ext uri="{FF2B5EF4-FFF2-40B4-BE49-F238E27FC236}">
                <a16:creationId xmlns:a16="http://schemas.microsoft.com/office/drawing/2014/main" id="{008CFA37-DD6F-5773-C033-66BFF9CFA68F}"/>
              </a:ext>
            </a:extLst>
          </p:cNvPr>
          <p:cNvSpPr txBox="1"/>
          <p:nvPr/>
        </p:nvSpPr>
        <p:spPr>
          <a:xfrm>
            <a:off x="119336" y="4437112"/>
            <a:ext cx="11305256" cy="800219"/>
          </a:xfrm>
          <a:prstGeom prst="rect">
            <a:avLst/>
          </a:prstGeom>
          <a:noFill/>
        </p:spPr>
        <p:txBody>
          <a:bodyPr wrap="square">
            <a:spAutoFit/>
          </a:bodyPr>
          <a:lstStyle/>
          <a:p>
            <a:r>
              <a:rPr lang="en-US" sz="2300" dirty="0"/>
              <a:t>b) How much of this next mortgage payment will go into reducing the principal that is still owed?</a:t>
            </a:r>
          </a:p>
        </p:txBody>
      </p:sp>
      <p:sp>
        <p:nvSpPr>
          <p:cNvPr id="11" name="Content Placeholder 2">
            <a:extLst>
              <a:ext uri="{FF2B5EF4-FFF2-40B4-BE49-F238E27FC236}">
                <a16:creationId xmlns:a16="http://schemas.microsoft.com/office/drawing/2014/main" id="{109513B3-2AA7-B7C1-C43A-1D10BC2C8B10}"/>
              </a:ext>
            </a:extLst>
          </p:cNvPr>
          <p:cNvSpPr txBox="1">
            <a:spLocks/>
          </p:cNvSpPr>
          <p:nvPr/>
        </p:nvSpPr>
        <p:spPr>
          <a:xfrm>
            <a:off x="191344" y="5301208"/>
            <a:ext cx="9289032" cy="98945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If your next mortgage payment is $100, then $58.08 will go into paying down the principal</a:t>
            </a:r>
          </a:p>
        </p:txBody>
      </p:sp>
    </p:spTree>
    <p:custDataLst>
      <p:tags r:id="rId1"/>
    </p:custDataLst>
    <p:extLst>
      <p:ext uri="{BB962C8B-B14F-4D97-AF65-F5344CB8AC3E}">
        <p14:creationId xmlns:p14="http://schemas.microsoft.com/office/powerpoint/2010/main" val="27664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6DEFAC-0A1A-8F65-C3AF-C223BB674FF2}"/>
              </a:ext>
            </a:extLst>
          </p:cNvPr>
          <p:cNvSpPr>
            <a:spLocks noGrp="1"/>
          </p:cNvSpPr>
          <p:nvPr>
            <p:ph sz="quarter" idx="1"/>
          </p:nvPr>
        </p:nvSpPr>
        <p:spPr>
          <a:xfrm>
            <a:off x="335360" y="116632"/>
            <a:ext cx="11593288" cy="1224136"/>
          </a:xfrm>
        </p:spPr>
        <p:txBody>
          <a:bodyPr/>
          <a:lstStyle/>
          <a:p>
            <a:pPr marL="0" indent="0">
              <a:buNone/>
            </a:pPr>
            <a:r>
              <a:rPr lang="en-US" dirty="0"/>
              <a:t>c) What is the minimum monthly mortgage payment that John must make so that his mortgage will not increase?  [note: This amount is known as the trigger point]</a:t>
            </a:r>
          </a:p>
        </p:txBody>
      </p:sp>
      <p:sp>
        <p:nvSpPr>
          <p:cNvPr id="6" name="Content Placeholder 2">
            <a:extLst>
              <a:ext uri="{FF2B5EF4-FFF2-40B4-BE49-F238E27FC236}">
                <a16:creationId xmlns:a16="http://schemas.microsoft.com/office/drawing/2014/main" id="{4A4172C6-9D8C-C7EB-702A-3D3C5818DEE1}"/>
              </a:ext>
            </a:extLst>
          </p:cNvPr>
          <p:cNvSpPr txBox="1">
            <a:spLocks/>
          </p:cNvSpPr>
          <p:nvPr/>
        </p:nvSpPr>
        <p:spPr>
          <a:xfrm>
            <a:off x="263352" y="1359422"/>
            <a:ext cx="11521280" cy="98945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If you don’t want to increase your mortgage, then your payment must be enough to cover the interest amount.  </a:t>
            </a:r>
          </a:p>
        </p:txBody>
      </p:sp>
      <p:graphicFrame>
        <p:nvGraphicFramePr>
          <p:cNvPr id="7" name="Object 6">
            <a:extLst>
              <a:ext uri="{FF2B5EF4-FFF2-40B4-BE49-F238E27FC236}">
                <a16:creationId xmlns:a16="http://schemas.microsoft.com/office/drawing/2014/main" id="{9151DB1C-D2B2-0279-9844-2F5246A576A1}"/>
              </a:ext>
            </a:extLst>
          </p:cNvPr>
          <p:cNvGraphicFramePr>
            <a:graphicFrameLocks noChangeAspect="1"/>
          </p:cNvGraphicFramePr>
          <p:nvPr/>
        </p:nvGraphicFramePr>
        <p:xfrm>
          <a:off x="407368" y="2298955"/>
          <a:ext cx="4589462" cy="711200"/>
        </p:xfrm>
        <a:graphic>
          <a:graphicData uri="http://schemas.openxmlformats.org/presentationml/2006/ole">
            <mc:AlternateContent xmlns:mc="http://schemas.openxmlformats.org/markup-compatibility/2006">
              <mc:Choice xmlns:v="urn:schemas-microsoft-com:vml" Requires="v">
                <p:oleObj name="Equation" r:id="rId4" imgW="1638000" imgH="253800" progId="Equation.DSMT4">
                  <p:embed/>
                </p:oleObj>
              </mc:Choice>
              <mc:Fallback>
                <p:oleObj name="Equation" r:id="rId4" imgW="1638000" imgH="253800" progId="Equation.DSMT4">
                  <p:embed/>
                  <p:pic>
                    <p:nvPicPr>
                      <p:cNvPr id="7" name="Object 6">
                        <a:extLst>
                          <a:ext uri="{FF2B5EF4-FFF2-40B4-BE49-F238E27FC236}">
                            <a16:creationId xmlns:a16="http://schemas.microsoft.com/office/drawing/2014/main" id="{9151DB1C-D2B2-0279-9844-2F5246A576A1}"/>
                          </a:ext>
                        </a:extLst>
                      </p:cNvPr>
                      <p:cNvPicPr/>
                      <p:nvPr/>
                    </p:nvPicPr>
                    <p:blipFill>
                      <a:blip r:embed="rId5"/>
                      <a:stretch>
                        <a:fillRect/>
                      </a:stretch>
                    </p:blipFill>
                    <p:spPr>
                      <a:xfrm>
                        <a:off x="407368" y="2298955"/>
                        <a:ext cx="4589462" cy="7112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75F73AB-ACA5-0DF6-5658-7152282BE2F8}"/>
              </a:ext>
            </a:extLst>
          </p:cNvPr>
          <p:cNvGraphicFramePr>
            <a:graphicFrameLocks noChangeAspect="1"/>
          </p:cNvGraphicFramePr>
          <p:nvPr/>
        </p:nvGraphicFramePr>
        <p:xfrm>
          <a:off x="407368" y="2932468"/>
          <a:ext cx="3059112" cy="498475"/>
        </p:xfrm>
        <a:graphic>
          <a:graphicData uri="http://schemas.openxmlformats.org/presentationml/2006/ole">
            <mc:AlternateContent xmlns:mc="http://schemas.openxmlformats.org/markup-compatibility/2006">
              <mc:Choice xmlns:v="urn:schemas-microsoft-com:vml" Requires="v">
                <p:oleObj name="Equation" r:id="rId6" imgW="1091880" imgH="177480" progId="Equation.DSMT4">
                  <p:embed/>
                </p:oleObj>
              </mc:Choice>
              <mc:Fallback>
                <p:oleObj name="Equation" r:id="rId6" imgW="1091880" imgH="177480" progId="Equation.DSMT4">
                  <p:embed/>
                  <p:pic>
                    <p:nvPicPr>
                      <p:cNvPr id="8" name="Object 7">
                        <a:extLst>
                          <a:ext uri="{FF2B5EF4-FFF2-40B4-BE49-F238E27FC236}">
                            <a16:creationId xmlns:a16="http://schemas.microsoft.com/office/drawing/2014/main" id="{B75F73AB-ACA5-0DF6-5658-7152282BE2F8}"/>
                          </a:ext>
                        </a:extLst>
                      </p:cNvPr>
                      <p:cNvPicPr/>
                      <p:nvPr/>
                    </p:nvPicPr>
                    <p:blipFill>
                      <a:blip r:embed="rId7"/>
                      <a:stretch>
                        <a:fillRect/>
                      </a:stretch>
                    </p:blipFill>
                    <p:spPr>
                      <a:xfrm>
                        <a:off x="407368" y="2932468"/>
                        <a:ext cx="3059112" cy="498475"/>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E26EA783-D479-3061-AEA5-B45FCF65932D}"/>
              </a:ext>
            </a:extLst>
          </p:cNvPr>
          <p:cNvSpPr txBox="1">
            <a:spLocks/>
          </p:cNvSpPr>
          <p:nvPr/>
        </p:nvSpPr>
        <p:spPr>
          <a:xfrm>
            <a:off x="263352" y="3591670"/>
            <a:ext cx="11521280" cy="142150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This means that your mortgage must be </a:t>
            </a:r>
            <a:r>
              <a:rPr lang="en-US" dirty="0" err="1">
                <a:solidFill>
                  <a:srgbClr val="FF0000"/>
                </a:solidFill>
              </a:rPr>
              <a:t>atleast</a:t>
            </a:r>
            <a:r>
              <a:rPr lang="en-US" dirty="0">
                <a:solidFill>
                  <a:srgbClr val="FF0000"/>
                </a:solidFill>
              </a:rPr>
              <a:t> $41.92 from the 5 year point.  If your monthly payment is less than the monthly interest generated, the mortgage amount will increase.  Which means that you will be paying forever!!</a:t>
            </a:r>
          </a:p>
        </p:txBody>
      </p:sp>
    </p:spTree>
    <p:custDataLst>
      <p:tags r:id="rId1"/>
    </p:custDataLst>
    <p:extLst>
      <p:ext uri="{BB962C8B-B14F-4D97-AF65-F5344CB8AC3E}">
        <p14:creationId xmlns:p14="http://schemas.microsoft.com/office/powerpoint/2010/main" val="385324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B7326E-88B7-866C-4A70-CA9F13BF42CE}"/>
              </a:ext>
            </a:extLst>
          </p:cNvPr>
          <p:cNvSpPr>
            <a:spLocks noGrp="1"/>
          </p:cNvSpPr>
          <p:nvPr>
            <p:ph sz="quarter" idx="1"/>
          </p:nvPr>
        </p:nvSpPr>
        <p:spPr>
          <a:xfrm>
            <a:off x="119336" y="188640"/>
            <a:ext cx="11953328" cy="1296144"/>
          </a:xfrm>
        </p:spPr>
        <p:txBody>
          <a:bodyPr/>
          <a:lstStyle/>
          <a:p>
            <a:pPr marL="0" indent="0">
              <a:buNone/>
            </a:pPr>
            <a:r>
              <a:rPr lang="en-US" dirty="0"/>
              <a:t>d) Suppose we went back to the beginning when John owed $20,000 in his mortgage with an annual interest rate of 3%.  If John wanted to pay off his mortgage in 5 years, how much should his monthly mortgage payment be? </a:t>
            </a:r>
          </a:p>
          <a:p>
            <a:pPr marL="0" indent="0">
              <a:buNone/>
            </a:pPr>
            <a:endParaRPr lang="en-US" dirty="0"/>
          </a:p>
        </p:txBody>
      </p:sp>
      <p:sp>
        <p:nvSpPr>
          <p:cNvPr id="4" name="Content Placeholder 2">
            <a:extLst>
              <a:ext uri="{FF2B5EF4-FFF2-40B4-BE49-F238E27FC236}">
                <a16:creationId xmlns:a16="http://schemas.microsoft.com/office/drawing/2014/main" id="{C68E74F9-D384-DBFF-7747-814D30C456B3}"/>
              </a:ext>
            </a:extLst>
          </p:cNvPr>
          <p:cNvSpPr txBox="1">
            <a:spLocks/>
          </p:cNvSpPr>
          <p:nvPr/>
        </p:nvSpPr>
        <p:spPr>
          <a:xfrm>
            <a:off x="263352" y="1431430"/>
            <a:ext cx="11521280" cy="48540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First we need to determine the number of mortgage payments</a:t>
            </a:r>
          </a:p>
        </p:txBody>
      </p:sp>
      <p:sp>
        <p:nvSpPr>
          <p:cNvPr id="5" name="Content Placeholder 2">
            <a:extLst>
              <a:ext uri="{FF2B5EF4-FFF2-40B4-BE49-F238E27FC236}">
                <a16:creationId xmlns:a16="http://schemas.microsoft.com/office/drawing/2014/main" id="{424519F9-4F13-82B5-F0FA-71895A7528DA}"/>
              </a:ext>
            </a:extLst>
          </p:cNvPr>
          <p:cNvSpPr txBox="1">
            <a:spLocks/>
          </p:cNvSpPr>
          <p:nvPr/>
        </p:nvSpPr>
        <p:spPr>
          <a:xfrm>
            <a:off x="263352" y="2079502"/>
            <a:ext cx="11521280" cy="48540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Five years, 12 payments per year = 60 mortgage payments!</a:t>
            </a:r>
          </a:p>
        </p:txBody>
      </p:sp>
      <p:sp>
        <p:nvSpPr>
          <p:cNvPr id="6" name="Content Placeholder 2">
            <a:extLst>
              <a:ext uri="{FF2B5EF4-FFF2-40B4-BE49-F238E27FC236}">
                <a16:creationId xmlns:a16="http://schemas.microsoft.com/office/drawing/2014/main" id="{61ECFBED-292B-CCD2-2DCC-7996C6A0A71B}"/>
              </a:ext>
            </a:extLst>
          </p:cNvPr>
          <p:cNvSpPr txBox="1">
            <a:spLocks/>
          </p:cNvSpPr>
          <p:nvPr/>
        </p:nvSpPr>
        <p:spPr>
          <a:xfrm>
            <a:off x="8976320" y="2075844"/>
            <a:ext cx="2376264" cy="48540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n = 12   T = 5</a:t>
            </a:r>
          </a:p>
        </p:txBody>
      </p:sp>
      <p:sp>
        <p:nvSpPr>
          <p:cNvPr id="7" name="Content Placeholder 2">
            <a:extLst>
              <a:ext uri="{FF2B5EF4-FFF2-40B4-BE49-F238E27FC236}">
                <a16:creationId xmlns:a16="http://schemas.microsoft.com/office/drawing/2014/main" id="{F9E3FDA5-8593-9FA7-6763-C6735910C281}"/>
              </a:ext>
            </a:extLst>
          </p:cNvPr>
          <p:cNvSpPr txBox="1">
            <a:spLocks/>
          </p:cNvSpPr>
          <p:nvPr/>
        </p:nvSpPr>
        <p:spPr>
          <a:xfrm>
            <a:off x="263352" y="2636912"/>
            <a:ext cx="11521280" cy="48540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dirty="0">
                <a:solidFill>
                  <a:srgbClr val="FF0000"/>
                </a:solidFill>
              </a:rPr>
              <a:t>If the mortgage is paid off, then the amount remaining will be equal to zero!!!</a:t>
            </a:r>
          </a:p>
        </p:txBody>
      </p:sp>
      <p:graphicFrame>
        <p:nvGraphicFramePr>
          <p:cNvPr id="9" name="Object 8">
            <a:extLst>
              <a:ext uri="{FF2B5EF4-FFF2-40B4-BE49-F238E27FC236}">
                <a16:creationId xmlns:a16="http://schemas.microsoft.com/office/drawing/2014/main" id="{129B5247-A5EB-1811-2D9B-B0A43630777C}"/>
              </a:ext>
            </a:extLst>
          </p:cNvPr>
          <p:cNvGraphicFramePr>
            <a:graphicFrameLocks noChangeAspect="1"/>
          </p:cNvGraphicFramePr>
          <p:nvPr/>
        </p:nvGraphicFramePr>
        <p:xfrm>
          <a:off x="1559496" y="3148509"/>
          <a:ext cx="5281128" cy="1216595"/>
        </p:xfrm>
        <a:graphic>
          <a:graphicData uri="http://schemas.openxmlformats.org/presentationml/2006/ole">
            <mc:AlternateContent xmlns:mc="http://schemas.openxmlformats.org/markup-compatibility/2006">
              <mc:Choice xmlns:v="urn:schemas-microsoft-com:vml" Requires="v">
                <p:oleObj name="Equation" r:id="rId4" imgW="2425680" imgH="558720" progId="Equation.DSMT4">
                  <p:embed/>
                </p:oleObj>
              </mc:Choice>
              <mc:Fallback>
                <p:oleObj name="Equation" r:id="rId4" imgW="2425680" imgH="558720" progId="Equation.DSMT4">
                  <p:embed/>
                  <p:pic>
                    <p:nvPicPr>
                      <p:cNvPr id="9" name="Object 8">
                        <a:extLst>
                          <a:ext uri="{FF2B5EF4-FFF2-40B4-BE49-F238E27FC236}">
                            <a16:creationId xmlns:a16="http://schemas.microsoft.com/office/drawing/2014/main" id="{129B5247-A5EB-1811-2D9B-B0A43630777C}"/>
                          </a:ext>
                        </a:extLst>
                      </p:cNvPr>
                      <p:cNvPicPr/>
                      <p:nvPr/>
                    </p:nvPicPr>
                    <p:blipFill>
                      <a:blip r:embed="rId5"/>
                      <a:stretch>
                        <a:fillRect/>
                      </a:stretch>
                    </p:blipFill>
                    <p:spPr>
                      <a:xfrm>
                        <a:off x="1559496" y="3148509"/>
                        <a:ext cx="5281128" cy="121659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8F5D420-E403-290B-05EA-51BF1FE00AF5}"/>
              </a:ext>
            </a:extLst>
          </p:cNvPr>
          <p:cNvGraphicFramePr>
            <a:graphicFrameLocks noChangeAspect="1"/>
          </p:cNvGraphicFramePr>
          <p:nvPr/>
        </p:nvGraphicFramePr>
        <p:xfrm>
          <a:off x="839416" y="4409580"/>
          <a:ext cx="5780088" cy="719138"/>
        </p:xfrm>
        <a:graphic>
          <a:graphicData uri="http://schemas.openxmlformats.org/presentationml/2006/ole">
            <mc:AlternateContent xmlns:mc="http://schemas.openxmlformats.org/markup-compatibility/2006">
              <mc:Choice xmlns:v="urn:schemas-microsoft-com:vml" Requires="v">
                <p:oleObj name="Equation" r:id="rId6" imgW="2654280" imgH="330120" progId="Equation.DSMT4">
                  <p:embed/>
                </p:oleObj>
              </mc:Choice>
              <mc:Fallback>
                <p:oleObj name="Equation" r:id="rId6" imgW="2654280" imgH="330120" progId="Equation.DSMT4">
                  <p:embed/>
                  <p:pic>
                    <p:nvPicPr>
                      <p:cNvPr id="10" name="Object 9">
                        <a:extLst>
                          <a:ext uri="{FF2B5EF4-FFF2-40B4-BE49-F238E27FC236}">
                            <a16:creationId xmlns:a16="http://schemas.microsoft.com/office/drawing/2014/main" id="{88F5D420-E403-290B-05EA-51BF1FE00AF5}"/>
                          </a:ext>
                        </a:extLst>
                      </p:cNvPr>
                      <p:cNvPicPr/>
                      <p:nvPr/>
                    </p:nvPicPr>
                    <p:blipFill>
                      <a:blip r:embed="rId7"/>
                      <a:stretch>
                        <a:fillRect/>
                      </a:stretch>
                    </p:blipFill>
                    <p:spPr>
                      <a:xfrm>
                        <a:off x="839416" y="4409580"/>
                        <a:ext cx="5780088" cy="71913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AC6AABA-51A7-144C-B976-C1E2B746999C}"/>
              </a:ext>
            </a:extLst>
          </p:cNvPr>
          <p:cNvGraphicFramePr>
            <a:graphicFrameLocks noChangeAspect="1"/>
          </p:cNvGraphicFramePr>
          <p:nvPr/>
        </p:nvGraphicFramePr>
        <p:xfrm>
          <a:off x="767408" y="5397772"/>
          <a:ext cx="3871913" cy="1271588"/>
        </p:xfrm>
        <a:graphic>
          <a:graphicData uri="http://schemas.openxmlformats.org/presentationml/2006/ole">
            <mc:AlternateContent xmlns:mc="http://schemas.openxmlformats.org/markup-compatibility/2006">
              <mc:Choice xmlns:v="urn:schemas-microsoft-com:vml" Requires="v">
                <p:oleObj name="Equation" r:id="rId8" imgW="1777680" imgH="583920" progId="Equation.DSMT4">
                  <p:embed/>
                </p:oleObj>
              </mc:Choice>
              <mc:Fallback>
                <p:oleObj name="Equation" r:id="rId8" imgW="1777680" imgH="583920" progId="Equation.DSMT4">
                  <p:embed/>
                  <p:pic>
                    <p:nvPicPr>
                      <p:cNvPr id="11" name="Object 10">
                        <a:extLst>
                          <a:ext uri="{FF2B5EF4-FFF2-40B4-BE49-F238E27FC236}">
                            <a16:creationId xmlns:a16="http://schemas.microsoft.com/office/drawing/2014/main" id="{2AC6AABA-51A7-144C-B976-C1E2B746999C}"/>
                          </a:ext>
                        </a:extLst>
                      </p:cNvPr>
                      <p:cNvPicPr/>
                      <p:nvPr/>
                    </p:nvPicPr>
                    <p:blipFill>
                      <a:blip r:embed="rId9"/>
                      <a:stretch>
                        <a:fillRect/>
                      </a:stretch>
                    </p:blipFill>
                    <p:spPr>
                      <a:xfrm>
                        <a:off x="767408" y="5397772"/>
                        <a:ext cx="3871913" cy="127158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9E07AC9-0E46-F209-F23B-766A66E1D549}"/>
              </a:ext>
            </a:extLst>
          </p:cNvPr>
          <p:cNvGraphicFramePr>
            <a:graphicFrameLocks noChangeAspect="1"/>
          </p:cNvGraphicFramePr>
          <p:nvPr/>
        </p:nvGraphicFramePr>
        <p:xfrm>
          <a:off x="4727848" y="5652370"/>
          <a:ext cx="2210871" cy="594766"/>
        </p:xfrm>
        <a:graphic>
          <a:graphicData uri="http://schemas.openxmlformats.org/presentationml/2006/ole">
            <mc:AlternateContent xmlns:mc="http://schemas.openxmlformats.org/markup-compatibility/2006">
              <mc:Choice xmlns:v="urn:schemas-microsoft-com:vml" Requires="v">
                <p:oleObj name="Equation" r:id="rId10" imgW="660240" imgH="177480" progId="Equation.DSMT4">
                  <p:embed/>
                </p:oleObj>
              </mc:Choice>
              <mc:Fallback>
                <p:oleObj name="Equation" r:id="rId10" imgW="660240" imgH="177480" progId="Equation.DSMT4">
                  <p:embed/>
                  <p:pic>
                    <p:nvPicPr>
                      <p:cNvPr id="12" name="Object 11">
                        <a:extLst>
                          <a:ext uri="{FF2B5EF4-FFF2-40B4-BE49-F238E27FC236}">
                            <a16:creationId xmlns:a16="http://schemas.microsoft.com/office/drawing/2014/main" id="{E9E07AC9-0E46-F209-F23B-766A66E1D549}"/>
                          </a:ext>
                        </a:extLst>
                      </p:cNvPr>
                      <p:cNvPicPr/>
                      <p:nvPr/>
                    </p:nvPicPr>
                    <p:blipFill>
                      <a:blip r:embed="rId11"/>
                      <a:stretch>
                        <a:fillRect/>
                      </a:stretch>
                    </p:blipFill>
                    <p:spPr>
                      <a:xfrm>
                        <a:off x="4727848" y="5652370"/>
                        <a:ext cx="2210871" cy="594766"/>
                      </a:xfrm>
                      <a:prstGeom prst="rect">
                        <a:avLst/>
                      </a:prstGeom>
                    </p:spPr>
                  </p:pic>
                </p:oleObj>
              </mc:Fallback>
            </mc:AlternateContent>
          </a:graphicData>
        </a:graphic>
      </p:graphicFrame>
      <p:sp>
        <p:nvSpPr>
          <p:cNvPr id="13" name="Content Placeholder 2">
            <a:extLst>
              <a:ext uri="{FF2B5EF4-FFF2-40B4-BE49-F238E27FC236}">
                <a16:creationId xmlns:a16="http://schemas.microsoft.com/office/drawing/2014/main" id="{2E38892F-7AA1-3CD8-7B21-DB7064129BC0}"/>
              </a:ext>
            </a:extLst>
          </p:cNvPr>
          <p:cNvSpPr txBox="1">
            <a:spLocks/>
          </p:cNvSpPr>
          <p:nvPr/>
        </p:nvSpPr>
        <p:spPr>
          <a:xfrm>
            <a:off x="6639670" y="4644405"/>
            <a:ext cx="4871864" cy="1539456"/>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Font typeface="Wingdings"/>
              <a:buNone/>
            </a:pPr>
            <a:r>
              <a:rPr lang="en-US" dirty="0">
                <a:solidFill>
                  <a:srgbClr val="FF0000"/>
                </a:solidFill>
              </a:rPr>
              <a:t>If John wants to pay off his mortgage within 5 years, his monthly mortgage payment should be $359.37</a:t>
            </a:r>
          </a:p>
        </p:txBody>
      </p:sp>
    </p:spTree>
    <p:custDataLst>
      <p:tags r:id="rId1"/>
    </p:custDataLst>
    <p:extLst>
      <p:ext uri="{BB962C8B-B14F-4D97-AF65-F5344CB8AC3E}">
        <p14:creationId xmlns:p14="http://schemas.microsoft.com/office/powerpoint/2010/main" val="259084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a:extLst>
              <a:ext uri="{FF2B5EF4-FFF2-40B4-BE49-F238E27FC236}">
                <a16:creationId xmlns:a16="http://schemas.microsoft.com/office/drawing/2014/main" id="{90497AD7-0D2C-4DEC-9CC5-555864CD36DC}"/>
              </a:ext>
            </a:extLst>
          </p:cNvPr>
          <p:cNvGraphicFramePr>
            <a:graphicFrameLocks noChangeAspect="1"/>
          </p:cNvGraphicFramePr>
          <p:nvPr>
            <p:extLst>
              <p:ext uri="{D42A27DB-BD31-4B8C-83A1-F6EECF244321}">
                <p14:modId xmlns:p14="http://schemas.microsoft.com/office/powerpoint/2010/main" val="1064135869"/>
              </p:ext>
            </p:extLst>
          </p:nvPr>
        </p:nvGraphicFramePr>
        <p:xfrm>
          <a:off x="551384" y="332656"/>
          <a:ext cx="3109913" cy="1431925"/>
        </p:xfrm>
        <a:graphic>
          <a:graphicData uri="http://schemas.openxmlformats.org/presentationml/2006/ole">
            <mc:AlternateContent xmlns:mc="http://schemas.openxmlformats.org/markup-compatibility/2006">
              <mc:Choice xmlns:v="urn:schemas-microsoft-com:vml" Requires="v">
                <p:oleObj name="Equation" r:id="rId4" imgW="1129810" imgH="520474" progId="Equation.DSMT4">
                  <p:embed/>
                </p:oleObj>
              </mc:Choice>
              <mc:Fallback>
                <p:oleObj name="Equation" r:id="rId4" imgW="1129810" imgH="520474" progId="Equation.DSMT4">
                  <p:embed/>
                  <p:pic>
                    <p:nvPicPr>
                      <p:cNvPr id="21506" name="Object 2">
                        <a:extLst>
                          <a:ext uri="{FF2B5EF4-FFF2-40B4-BE49-F238E27FC236}">
                            <a16:creationId xmlns:a16="http://schemas.microsoft.com/office/drawing/2014/main" id="{90497AD7-0D2C-4DEC-9CC5-555864CD3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84" y="332656"/>
                        <a:ext cx="3109913" cy="1431925"/>
                      </a:xfrm>
                      <a:prstGeom prst="rect">
                        <a:avLst/>
                      </a:prstGeom>
                      <a:noFill/>
                      <a:ln w="476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29" name="Text Box 5">
            <a:extLst>
              <a:ext uri="{FF2B5EF4-FFF2-40B4-BE49-F238E27FC236}">
                <a16:creationId xmlns:a16="http://schemas.microsoft.com/office/drawing/2014/main" id="{742709D6-5915-4651-A026-21EF0C30B34A}"/>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6"/>
              </a:rPr>
              <a:t>www.BCMath.ca</a:t>
            </a:r>
            <a:r>
              <a:rPr lang="en-US" altLang="en-US" sz="1000">
                <a:latin typeface="Arial" panose="020B0604020202020204" pitchFamily="34" charset="0"/>
              </a:rPr>
              <a:t> </a:t>
            </a:r>
          </a:p>
        </p:txBody>
      </p:sp>
      <p:graphicFrame>
        <p:nvGraphicFramePr>
          <p:cNvPr id="34" name="Object 3">
            <a:extLst>
              <a:ext uri="{FF2B5EF4-FFF2-40B4-BE49-F238E27FC236}">
                <a16:creationId xmlns:a16="http://schemas.microsoft.com/office/drawing/2014/main" id="{03DF52DC-62FA-4021-9DA9-4EF8B79BBBC7}"/>
              </a:ext>
            </a:extLst>
          </p:cNvPr>
          <p:cNvGraphicFramePr>
            <a:graphicFrameLocks noChangeAspect="1"/>
          </p:cNvGraphicFramePr>
          <p:nvPr>
            <p:extLst>
              <p:ext uri="{D42A27DB-BD31-4B8C-83A1-F6EECF244321}">
                <p14:modId xmlns:p14="http://schemas.microsoft.com/office/powerpoint/2010/main" val="3011964670"/>
              </p:ext>
            </p:extLst>
          </p:nvPr>
        </p:nvGraphicFramePr>
        <p:xfrm>
          <a:off x="3921274" y="283492"/>
          <a:ext cx="568325" cy="468312"/>
        </p:xfrm>
        <a:graphic>
          <a:graphicData uri="http://schemas.openxmlformats.org/presentationml/2006/ole">
            <mc:AlternateContent xmlns:mc="http://schemas.openxmlformats.org/markup-compatibility/2006">
              <mc:Choice xmlns:v="urn:schemas-microsoft-com:vml" Requires="v">
                <p:oleObj name="Equation" r:id="rId7" imgW="215619" imgH="177569" progId="Equation.DSMT4">
                  <p:embed/>
                </p:oleObj>
              </mc:Choice>
              <mc:Fallback>
                <p:oleObj name="Equation" r:id="rId7" imgW="215619" imgH="177569" progId="Equation.DSMT4">
                  <p:embed/>
                  <p:pic>
                    <p:nvPicPr>
                      <p:cNvPr id="34" name="Object 3">
                        <a:extLst>
                          <a:ext uri="{FF2B5EF4-FFF2-40B4-BE49-F238E27FC236}">
                            <a16:creationId xmlns:a16="http://schemas.microsoft.com/office/drawing/2014/main" id="{03DF52DC-62FA-4021-9DA9-4EF8B79BBB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1274" y="283492"/>
                        <a:ext cx="56832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4">
            <a:extLst>
              <a:ext uri="{FF2B5EF4-FFF2-40B4-BE49-F238E27FC236}">
                <a16:creationId xmlns:a16="http://schemas.microsoft.com/office/drawing/2014/main" id="{0A48F5D2-9CFE-45EE-80A6-F97064191124}"/>
              </a:ext>
            </a:extLst>
          </p:cNvPr>
          <p:cNvGraphicFramePr>
            <a:graphicFrameLocks noChangeAspect="1"/>
          </p:cNvGraphicFramePr>
          <p:nvPr>
            <p:extLst>
              <p:ext uri="{D42A27DB-BD31-4B8C-83A1-F6EECF244321}">
                <p14:modId xmlns:p14="http://schemas.microsoft.com/office/powerpoint/2010/main" val="2605165373"/>
              </p:ext>
            </p:extLst>
          </p:nvPr>
        </p:nvGraphicFramePr>
        <p:xfrm>
          <a:off x="4511824" y="332656"/>
          <a:ext cx="3086100" cy="390525"/>
        </p:xfrm>
        <a:graphic>
          <a:graphicData uri="http://schemas.openxmlformats.org/presentationml/2006/ole">
            <mc:AlternateContent xmlns:mc="http://schemas.openxmlformats.org/markup-compatibility/2006">
              <mc:Choice xmlns:v="urn:schemas-microsoft-com:vml" Requires="v">
                <p:oleObj name="Equation" r:id="rId9" imgW="1511300" imgH="190500" progId="Equation.DSMT4">
                  <p:embed/>
                </p:oleObj>
              </mc:Choice>
              <mc:Fallback>
                <p:oleObj name="Equation" r:id="rId9" imgW="1511300" imgH="190500" progId="Equation.DSMT4">
                  <p:embed/>
                  <p:pic>
                    <p:nvPicPr>
                      <p:cNvPr id="35" name="Object 4">
                        <a:extLst>
                          <a:ext uri="{FF2B5EF4-FFF2-40B4-BE49-F238E27FC236}">
                            <a16:creationId xmlns:a16="http://schemas.microsoft.com/office/drawing/2014/main" id="{0A48F5D2-9CFE-45EE-80A6-F97064191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1824" y="332656"/>
                        <a:ext cx="308610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TextBox 35">
            <a:extLst>
              <a:ext uri="{FF2B5EF4-FFF2-40B4-BE49-F238E27FC236}">
                <a16:creationId xmlns:a16="http://schemas.microsoft.com/office/drawing/2014/main" id="{A718952D-0346-457D-855A-4CABF1C0FE42}"/>
              </a:ext>
            </a:extLst>
          </p:cNvPr>
          <p:cNvSpPr txBox="1">
            <a:spLocks noChangeArrowheads="1"/>
          </p:cNvSpPr>
          <p:nvPr/>
        </p:nvSpPr>
        <p:spPr bwMode="auto">
          <a:xfrm>
            <a:off x="3935760" y="764704"/>
            <a:ext cx="61926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amount of money that is accumulated altogether.  A = P +  interest generated</a:t>
            </a:r>
          </a:p>
        </p:txBody>
      </p:sp>
      <p:graphicFrame>
        <p:nvGraphicFramePr>
          <p:cNvPr id="37" name="Object 5">
            <a:extLst>
              <a:ext uri="{FF2B5EF4-FFF2-40B4-BE49-F238E27FC236}">
                <a16:creationId xmlns:a16="http://schemas.microsoft.com/office/drawing/2014/main" id="{CF2CBF7D-E1A6-44DE-AAA0-C80AAA96483B}"/>
              </a:ext>
            </a:extLst>
          </p:cNvPr>
          <p:cNvGraphicFramePr>
            <a:graphicFrameLocks noChangeAspect="1"/>
          </p:cNvGraphicFramePr>
          <p:nvPr>
            <p:extLst>
              <p:ext uri="{D42A27DB-BD31-4B8C-83A1-F6EECF244321}">
                <p14:modId xmlns:p14="http://schemas.microsoft.com/office/powerpoint/2010/main" val="1715266582"/>
              </p:ext>
            </p:extLst>
          </p:nvPr>
        </p:nvGraphicFramePr>
        <p:xfrm>
          <a:off x="3836567" y="1556792"/>
          <a:ext cx="568325" cy="469900"/>
        </p:xfrm>
        <a:graphic>
          <a:graphicData uri="http://schemas.openxmlformats.org/presentationml/2006/ole">
            <mc:AlternateContent xmlns:mc="http://schemas.openxmlformats.org/markup-compatibility/2006">
              <mc:Choice xmlns:v="urn:schemas-microsoft-com:vml" Requires="v">
                <p:oleObj name="Equation" r:id="rId11" imgW="215619" imgH="177569" progId="Equation.DSMT4">
                  <p:embed/>
                </p:oleObj>
              </mc:Choice>
              <mc:Fallback>
                <p:oleObj name="Equation" r:id="rId11" imgW="215619" imgH="177569" progId="Equation.DSMT4">
                  <p:embed/>
                  <p:pic>
                    <p:nvPicPr>
                      <p:cNvPr id="37" name="Object 5">
                        <a:extLst>
                          <a:ext uri="{FF2B5EF4-FFF2-40B4-BE49-F238E27FC236}">
                            <a16:creationId xmlns:a16="http://schemas.microsoft.com/office/drawing/2014/main" id="{CF2CBF7D-E1A6-44DE-AAA0-C80AAA9648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6567" y="1556792"/>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6">
            <a:extLst>
              <a:ext uri="{FF2B5EF4-FFF2-40B4-BE49-F238E27FC236}">
                <a16:creationId xmlns:a16="http://schemas.microsoft.com/office/drawing/2014/main" id="{C689E63B-462D-4B88-95B6-CDD0CA8CEF9E}"/>
              </a:ext>
            </a:extLst>
          </p:cNvPr>
          <p:cNvGraphicFramePr>
            <a:graphicFrameLocks noChangeAspect="1"/>
          </p:cNvGraphicFramePr>
          <p:nvPr>
            <p:extLst>
              <p:ext uri="{D42A27DB-BD31-4B8C-83A1-F6EECF244321}">
                <p14:modId xmlns:p14="http://schemas.microsoft.com/office/powerpoint/2010/main" val="1202901593"/>
              </p:ext>
            </p:extLst>
          </p:nvPr>
        </p:nvGraphicFramePr>
        <p:xfrm>
          <a:off x="4439816" y="1621880"/>
          <a:ext cx="1255712" cy="396875"/>
        </p:xfrm>
        <a:graphic>
          <a:graphicData uri="http://schemas.openxmlformats.org/presentationml/2006/ole">
            <mc:AlternateContent xmlns:mc="http://schemas.openxmlformats.org/markup-compatibility/2006">
              <mc:Choice xmlns:v="urn:schemas-microsoft-com:vml" Requires="v">
                <p:oleObj name="Equation" r:id="rId13" imgW="685502" imgH="215806" progId="Equation.DSMT4">
                  <p:embed/>
                </p:oleObj>
              </mc:Choice>
              <mc:Fallback>
                <p:oleObj name="Equation" r:id="rId13" imgW="685502" imgH="215806" progId="Equation.DSMT4">
                  <p:embed/>
                  <p:pic>
                    <p:nvPicPr>
                      <p:cNvPr id="38" name="Object 6">
                        <a:extLst>
                          <a:ext uri="{FF2B5EF4-FFF2-40B4-BE49-F238E27FC236}">
                            <a16:creationId xmlns:a16="http://schemas.microsoft.com/office/drawing/2014/main" id="{C689E63B-462D-4B88-95B6-CDD0CA8CEF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39816" y="1621880"/>
                        <a:ext cx="12557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 name="TextBox 38">
            <a:extLst>
              <a:ext uri="{FF2B5EF4-FFF2-40B4-BE49-F238E27FC236}">
                <a16:creationId xmlns:a16="http://schemas.microsoft.com/office/drawing/2014/main" id="{465EC029-3AB4-41EB-8831-28178959437C}"/>
              </a:ext>
            </a:extLst>
          </p:cNvPr>
          <p:cNvSpPr txBox="1">
            <a:spLocks noChangeArrowheads="1"/>
          </p:cNvSpPr>
          <p:nvPr/>
        </p:nvSpPr>
        <p:spPr bwMode="auto">
          <a:xfrm>
            <a:off x="3935760" y="2053928"/>
            <a:ext cx="75608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amount of money that was “borrowed” or “invested” at the very beginning</a:t>
            </a:r>
          </a:p>
        </p:txBody>
      </p:sp>
      <p:graphicFrame>
        <p:nvGraphicFramePr>
          <p:cNvPr id="40" name="Object 7">
            <a:extLst>
              <a:ext uri="{FF2B5EF4-FFF2-40B4-BE49-F238E27FC236}">
                <a16:creationId xmlns:a16="http://schemas.microsoft.com/office/drawing/2014/main" id="{12EEEB97-D843-4B69-97E1-E4E87C78E254}"/>
              </a:ext>
            </a:extLst>
          </p:cNvPr>
          <p:cNvGraphicFramePr>
            <a:graphicFrameLocks noChangeAspect="1"/>
          </p:cNvGraphicFramePr>
          <p:nvPr>
            <p:extLst>
              <p:ext uri="{D42A27DB-BD31-4B8C-83A1-F6EECF244321}">
                <p14:modId xmlns:p14="http://schemas.microsoft.com/office/powerpoint/2010/main" val="794862248"/>
              </p:ext>
            </p:extLst>
          </p:nvPr>
        </p:nvGraphicFramePr>
        <p:xfrm>
          <a:off x="3811612" y="2827536"/>
          <a:ext cx="469900" cy="401637"/>
        </p:xfrm>
        <a:graphic>
          <a:graphicData uri="http://schemas.openxmlformats.org/presentationml/2006/ole">
            <mc:AlternateContent xmlns:mc="http://schemas.openxmlformats.org/markup-compatibility/2006">
              <mc:Choice xmlns:v="urn:schemas-microsoft-com:vml" Requires="v">
                <p:oleObj name="Equation" r:id="rId15" imgW="177569" imgH="152202" progId="Equation.DSMT4">
                  <p:embed/>
                </p:oleObj>
              </mc:Choice>
              <mc:Fallback>
                <p:oleObj name="Equation" r:id="rId15" imgW="177569" imgH="152202" progId="Equation.DSMT4">
                  <p:embed/>
                  <p:pic>
                    <p:nvPicPr>
                      <p:cNvPr id="40" name="Object 7">
                        <a:extLst>
                          <a:ext uri="{FF2B5EF4-FFF2-40B4-BE49-F238E27FC236}">
                            <a16:creationId xmlns:a16="http://schemas.microsoft.com/office/drawing/2014/main" id="{12EEEB97-D843-4B69-97E1-E4E87C78E2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1612" y="2827536"/>
                        <a:ext cx="469900"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8">
            <a:extLst>
              <a:ext uri="{FF2B5EF4-FFF2-40B4-BE49-F238E27FC236}">
                <a16:creationId xmlns:a16="http://schemas.microsoft.com/office/drawing/2014/main" id="{291F4EE2-DF6B-42F3-89B4-3CF8EECDFAF3}"/>
              </a:ext>
            </a:extLst>
          </p:cNvPr>
          <p:cNvGraphicFramePr>
            <a:graphicFrameLocks noChangeAspect="1"/>
          </p:cNvGraphicFramePr>
          <p:nvPr>
            <p:extLst>
              <p:ext uri="{D42A27DB-BD31-4B8C-83A1-F6EECF244321}">
                <p14:modId xmlns:p14="http://schemas.microsoft.com/office/powerpoint/2010/main" val="2829283347"/>
              </p:ext>
            </p:extLst>
          </p:nvPr>
        </p:nvGraphicFramePr>
        <p:xfrm>
          <a:off x="4295800" y="2852936"/>
          <a:ext cx="2994025" cy="452437"/>
        </p:xfrm>
        <a:graphic>
          <a:graphicData uri="http://schemas.openxmlformats.org/presentationml/2006/ole">
            <mc:AlternateContent xmlns:mc="http://schemas.openxmlformats.org/markup-compatibility/2006">
              <mc:Choice xmlns:v="urn:schemas-microsoft-com:vml" Requires="v">
                <p:oleObj name="Equation" r:id="rId17" imgW="1688367" imgH="253890" progId="Equation.DSMT4">
                  <p:embed/>
                </p:oleObj>
              </mc:Choice>
              <mc:Fallback>
                <p:oleObj name="Equation" r:id="rId17" imgW="1688367" imgH="253890" progId="Equation.DSMT4">
                  <p:embed/>
                  <p:pic>
                    <p:nvPicPr>
                      <p:cNvPr id="41" name="Object 8">
                        <a:extLst>
                          <a:ext uri="{FF2B5EF4-FFF2-40B4-BE49-F238E27FC236}">
                            <a16:creationId xmlns:a16="http://schemas.microsoft.com/office/drawing/2014/main" id="{291F4EE2-DF6B-42F3-89B4-3CF8EECDFAF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95800" y="2852936"/>
                        <a:ext cx="2994025"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 name="TextBox 41">
            <a:extLst>
              <a:ext uri="{FF2B5EF4-FFF2-40B4-BE49-F238E27FC236}">
                <a16:creationId xmlns:a16="http://schemas.microsoft.com/office/drawing/2014/main" id="{C01D67A4-B1A0-4B10-AB97-2375572E7756}"/>
              </a:ext>
            </a:extLst>
          </p:cNvPr>
          <p:cNvSpPr txBox="1">
            <a:spLocks noChangeArrowheads="1"/>
          </p:cNvSpPr>
          <p:nvPr/>
        </p:nvSpPr>
        <p:spPr bwMode="auto">
          <a:xfrm>
            <a:off x="3935760" y="3284984"/>
            <a:ext cx="720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A percentage rate for the cost of borrowing</a:t>
            </a:r>
            <a:br>
              <a:rPr lang="en-CA" altLang="en-US" sz="2000" dirty="0">
                <a:solidFill>
                  <a:srgbClr val="FF0000"/>
                </a:solidFill>
                <a:latin typeface="Arial" panose="020B0604020202020204" pitchFamily="34" charset="0"/>
              </a:rPr>
            </a:br>
            <a:r>
              <a:rPr lang="en-CA" altLang="en-US" sz="2000" dirty="0">
                <a:solidFill>
                  <a:srgbClr val="FF0000"/>
                </a:solidFill>
                <a:latin typeface="Arial" panose="020B0604020202020204" pitchFamily="34" charset="0"/>
              </a:rPr>
              <a:t> 5% </a:t>
            </a:r>
            <a:r>
              <a:rPr lang="en-CA" altLang="en-US" sz="2000" dirty="0">
                <a:solidFill>
                  <a:srgbClr val="FF0000"/>
                </a:solidFill>
                <a:latin typeface="Arial" panose="020B0604020202020204" pitchFamily="34" charset="0"/>
                <a:sym typeface="Wingdings" panose="05000000000000000000" pitchFamily="2" charset="2"/>
              </a:rPr>
              <a:t> r = 0.05       95%  r = 0.95</a:t>
            </a:r>
            <a:endParaRPr lang="en-CA" altLang="en-US" sz="2000" dirty="0">
              <a:solidFill>
                <a:srgbClr val="FF0000"/>
              </a:solidFill>
              <a:latin typeface="Arial" panose="020B0604020202020204" pitchFamily="34" charset="0"/>
            </a:endParaRPr>
          </a:p>
        </p:txBody>
      </p:sp>
      <p:graphicFrame>
        <p:nvGraphicFramePr>
          <p:cNvPr id="43" name="Object 9">
            <a:extLst>
              <a:ext uri="{FF2B5EF4-FFF2-40B4-BE49-F238E27FC236}">
                <a16:creationId xmlns:a16="http://schemas.microsoft.com/office/drawing/2014/main" id="{8681A29D-37B6-4300-A394-813B531DDCB5}"/>
              </a:ext>
            </a:extLst>
          </p:cNvPr>
          <p:cNvGraphicFramePr>
            <a:graphicFrameLocks noChangeAspect="1"/>
          </p:cNvGraphicFramePr>
          <p:nvPr>
            <p:extLst>
              <p:ext uri="{D42A27DB-BD31-4B8C-83A1-F6EECF244321}">
                <p14:modId xmlns:p14="http://schemas.microsoft.com/office/powerpoint/2010/main" val="2990817863"/>
              </p:ext>
            </p:extLst>
          </p:nvPr>
        </p:nvGraphicFramePr>
        <p:xfrm>
          <a:off x="237183" y="3944739"/>
          <a:ext cx="504825" cy="401637"/>
        </p:xfrm>
        <a:graphic>
          <a:graphicData uri="http://schemas.openxmlformats.org/presentationml/2006/ole">
            <mc:AlternateContent xmlns:mc="http://schemas.openxmlformats.org/markup-compatibility/2006">
              <mc:Choice xmlns:v="urn:schemas-microsoft-com:vml" Requires="v">
                <p:oleObj name="Equation" r:id="rId19" imgW="190417" imgH="152334" progId="Equation.DSMT4">
                  <p:embed/>
                </p:oleObj>
              </mc:Choice>
              <mc:Fallback>
                <p:oleObj name="Equation" r:id="rId19" imgW="190417" imgH="152334" progId="Equation.DSMT4">
                  <p:embed/>
                  <p:pic>
                    <p:nvPicPr>
                      <p:cNvPr id="43" name="Object 9">
                        <a:extLst>
                          <a:ext uri="{FF2B5EF4-FFF2-40B4-BE49-F238E27FC236}">
                            <a16:creationId xmlns:a16="http://schemas.microsoft.com/office/drawing/2014/main" id="{8681A29D-37B6-4300-A394-813B531DDC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7183" y="3944739"/>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10">
            <a:extLst>
              <a:ext uri="{FF2B5EF4-FFF2-40B4-BE49-F238E27FC236}">
                <a16:creationId xmlns:a16="http://schemas.microsoft.com/office/drawing/2014/main" id="{AF92BA7F-6316-48D2-8B80-AE53E0E7C3FC}"/>
              </a:ext>
            </a:extLst>
          </p:cNvPr>
          <p:cNvGraphicFramePr>
            <a:graphicFrameLocks noChangeAspect="1"/>
          </p:cNvGraphicFramePr>
          <p:nvPr>
            <p:extLst>
              <p:ext uri="{D42A27DB-BD31-4B8C-83A1-F6EECF244321}">
                <p14:modId xmlns:p14="http://schemas.microsoft.com/office/powerpoint/2010/main" val="4253967662"/>
              </p:ext>
            </p:extLst>
          </p:nvPr>
        </p:nvGraphicFramePr>
        <p:xfrm>
          <a:off x="767408" y="4005064"/>
          <a:ext cx="3173413" cy="384175"/>
        </p:xfrm>
        <a:graphic>
          <a:graphicData uri="http://schemas.openxmlformats.org/presentationml/2006/ole">
            <mc:AlternateContent xmlns:mc="http://schemas.openxmlformats.org/markup-compatibility/2006">
              <mc:Choice xmlns:v="urn:schemas-microsoft-com:vml" Requires="v">
                <p:oleObj name="Equation" r:id="rId21" imgW="1790700" imgH="215900" progId="Equation.DSMT4">
                  <p:embed/>
                </p:oleObj>
              </mc:Choice>
              <mc:Fallback>
                <p:oleObj name="Equation" r:id="rId21" imgW="1790700" imgH="215900" progId="Equation.DSMT4">
                  <p:embed/>
                  <p:pic>
                    <p:nvPicPr>
                      <p:cNvPr id="44" name="Object 10">
                        <a:extLst>
                          <a:ext uri="{FF2B5EF4-FFF2-40B4-BE49-F238E27FC236}">
                            <a16:creationId xmlns:a16="http://schemas.microsoft.com/office/drawing/2014/main" id="{AF92BA7F-6316-48D2-8B80-AE53E0E7C3F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7408" y="4005064"/>
                        <a:ext cx="3173413"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11">
            <a:extLst>
              <a:ext uri="{FF2B5EF4-FFF2-40B4-BE49-F238E27FC236}">
                <a16:creationId xmlns:a16="http://schemas.microsoft.com/office/drawing/2014/main" id="{CCB25F41-183A-49E7-AB63-E2CD93F82BD4}"/>
              </a:ext>
            </a:extLst>
          </p:cNvPr>
          <p:cNvGraphicFramePr>
            <a:graphicFrameLocks noChangeAspect="1"/>
          </p:cNvGraphicFramePr>
          <p:nvPr>
            <p:extLst>
              <p:ext uri="{D42A27DB-BD31-4B8C-83A1-F6EECF244321}">
                <p14:modId xmlns:p14="http://schemas.microsoft.com/office/powerpoint/2010/main" val="3671617756"/>
              </p:ext>
            </p:extLst>
          </p:nvPr>
        </p:nvGraphicFramePr>
        <p:xfrm>
          <a:off x="989732" y="4459832"/>
          <a:ext cx="2025650" cy="384175"/>
        </p:xfrm>
        <a:graphic>
          <a:graphicData uri="http://schemas.openxmlformats.org/presentationml/2006/ole">
            <mc:AlternateContent xmlns:mc="http://schemas.openxmlformats.org/markup-compatibility/2006">
              <mc:Choice xmlns:v="urn:schemas-microsoft-com:vml" Requires="v">
                <p:oleObj name="Equation" r:id="rId23" imgW="1143000" imgH="215900" progId="Equation.DSMT4">
                  <p:embed/>
                </p:oleObj>
              </mc:Choice>
              <mc:Fallback>
                <p:oleObj name="Equation" r:id="rId23" imgW="1143000" imgH="215900" progId="Equation.DSMT4">
                  <p:embed/>
                  <p:pic>
                    <p:nvPicPr>
                      <p:cNvPr id="45" name="Object 11">
                        <a:extLst>
                          <a:ext uri="{FF2B5EF4-FFF2-40B4-BE49-F238E27FC236}">
                            <a16:creationId xmlns:a16="http://schemas.microsoft.com/office/drawing/2014/main" id="{CCB25F41-183A-49E7-AB63-E2CD93F82BD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9732" y="4459832"/>
                        <a:ext cx="202565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12">
            <a:extLst>
              <a:ext uri="{FF2B5EF4-FFF2-40B4-BE49-F238E27FC236}">
                <a16:creationId xmlns:a16="http://schemas.microsoft.com/office/drawing/2014/main" id="{C113B63B-31F9-4C3E-8DF0-89B0C2DCC901}"/>
              </a:ext>
            </a:extLst>
          </p:cNvPr>
          <p:cNvGraphicFramePr>
            <a:graphicFrameLocks noChangeAspect="1"/>
          </p:cNvGraphicFramePr>
          <p:nvPr>
            <p:extLst>
              <p:ext uri="{D42A27DB-BD31-4B8C-83A1-F6EECF244321}">
                <p14:modId xmlns:p14="http://schemas.microsoft.com/office/powerpoint/2010/main" val="3155120431"/>
              </p:ext>
            </p:extLst>
          </p:nvPr>
        </p:nvGraphicFramePr>
        <p:xfrm>
          <a:off x="996082" y="4858295"/>
          <a:ext cx="1081088" cy="384175"/>
        </p:xfrm>
        <a:graphic>
          <a:graphicData uri="http://schemas.openxmlformats.org/presentationml/2006/ole">
            <mc:AlternateContent xmlns:mc="http://schemas.openxmlformats.org/markup-compatibility/2006">
              <mc:Choice xmlns:v="urn:schemas-microsoft-com:vml" Requires="v">
                <p:oleObj name="Equation" r:id="rId25" imgW="609336" imgH="215806" progId="Equation.DSMT4">
                  <p:embed/>
                </p:oleObj>
              </mc:Choice>
              <mc:Fallback>
                <p:oleObj name="Equation" r:id="rId25" imgW="609336" imgH="215806" progId="Equation.DSMT4">
                  <p:embed/>
                  <p:pic>
                    <p:nvPicPr>
                      <p:cNvPr id="46" name="Object 12">
                        <a:extLst>
                          <a:ext uri="{FF2B5EF4-FFF2-40B4-BE49-F238E27FC236}">
                            <a16:creationId xmlns:a16="http://schemas.microsoft.com/office/drawing/2014/main" id="{C113B63B-31F9-4C3E-8DF0-89B0C2DCC90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6082" y="4858295"/>
                        <a:ext cx="1081088"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 name="Object 13">
            <a:extLst>
              <a:ext uri="{FF2B5EF4-FFF2-40B4-BE49-F238E27FC236}">
                <a16:creationId xmlns:a16="http://schemas.microsoft.com/office/drawing/2014/main" id="{17C91508-27E3-444C-A81D-90F7CC60FA17}"/>
              </a:ext>
            </a:extLst>
          </p:cNvPr>
          <p:cNvGraphicFramePr>
            <a:graphicFrameLocks noChangeAspect="1"/>
          </p:cNvGraphicFramePr>
          <p:nvPr>
            <p:extLst>
              <p:ext uri="{D42A27DB-BD31-4B8C-83A1-F6EECF244321}">
                <p14:modId xmlns:p14="http://schemas.microsoft.com/office/powerpoint/2010/main" val="393437518"/>
              </p:ext>
            </p:extLst>
          </p:nvPr>
        </p:nvGraphicFramePr>
        <p:xfrm>
          <a:off x="4938762" y="4437607"/>
          <a:ext cx="901700" cy="384175"/>
        </p:xfrm>
        <a:graphic>
          <a:graphicData uri="http://schemas.openxmlformats.org/presentationml/2006/ole">
            <mc:AlternateContent xmlns:mc="http://schemas.openxmlformats.org/markup-compatibility/2006">
              <mc:Choice xmlns:v="urn:schemas-microsoft-com:vml" Requires="v">
                <p:oleObj name="Equation" r:id="rId27" imgW="507780" imgH="215806" progId="Equation.DSMT4">
                  <p:embed/>
                </p:oleObj>
              </mc:Choice>
              <mc:Fallback>
                <p:oleObj name="Equation" r:id="rId27" imgW="507780" imgH="215806" progId="Equation.DSMT4">
                  <p:embed/>
                  <p:pic>
                    <p:nvPicPr>
                      <p:cNvPr id="47" name="Object 13">
                        <a:extLst>
                          <a:ext uri="{FF2B5EF4-FFF2-40B4-BE49-F238E27FC236}">
                            <a16:creationId xmlns:a16="http://schemas.microsoft.com/office/drawing/2014/main" id="{17C91508-27E3-444C-A81D-90F7CC60FA1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38762" y="4437607"/>
                        <a:ext cx="90170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14">
            <a:extLst>
              <a:ext uri="{FF2B5EF4-FFF2-40B4-BE49-F238E27FC236}">
                <a16:creationId xmlns:a16="http://schemas.microsoft.com/office/drawing/2014/main" id="{0456EB3A-467B-41EF-A01B-D9A586A007E5}"/>
              </a:ext>
            </a:extLst>
          </p:cNvPr>
          <p:cNvGraphicFramePr>
            <a:graphicFrameLocks noChangeAspect="1"/>
          </p:cNvGraphicFramePr>
          <p:nvPr>
            <p:extLst>
              <p:ext uri="{D42A27DB-BD31-4B8C-83A1-F6EECF244321}">
                <p14:modId xmlns:p14="http://schemas.microsoft.com/office/powerpoint/2010/main" val="3372435839"/>
              </p:ext>
            </p:extLst>
          </p:nvPr>
        </p:nvGraphicFramePr>
        <p:xfrm>
          <a:off x="4943872" y="4898230"/>
          <a:ext cx="1238250" cy="384175"/>
        </p:xfrm>
        <a:graphic>
          <a:graphicData uri="http://schemas.openxmlformats.org/presentationml/2006/ole">
            <mc:AlternateContent xmlns:mc="http://schemas.openxmlformats.org/markup-compatibility/2006">
              <mc:Choice xmlns:v="urn:schemas-microsoft-com:vml" Requires="v">
                <p:oleObj name="Equation" r:id="rId29" imgW="698197" imgH="215806" progId="Equation.DSMT4">
                  <p:embed/>
                </p:oleObj>
              </mc:Choice>
              <mc:Fallback>
                <p:oleObj name="Equation" r:id="rId29" imgW="698197" imgH="215806" progId="Equation.DSMT4">
                  <p:embed/>
                  <p:pic>
                    <p:nvPicPr>
                      <p:cNvPr id="48" name="Object 14">
                        <a:extLst>
                          <a:ext uri="{FF2B5EF4-FFF2-40B4-BE49-F238E27FC236}">
                            <a16:creationId xmlns:a16="http://schemas.microsoft.com/office/drawing/2014/main" id="{0456EB3A-467B-41EF-A01B-D9A586A007E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43872" y="4898230"/>
                        <a:ext cx="123825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 name="Object 17">
            <a:extLst>
              <a:ext uri="{FF2B5EF4-FFF2-40B4-BE49-F238E27FC236}">
                <a16:creationId xmlns:a16="http://schemas.microsoft.com/office/drawing/2014/main" id="{EB089D5E-DC75-40F4-9ADC-68F0922F6C06}"/>
              </a:ext>
            </a:extLst>
          </p:cNvPr>
          <p:cNvGraphicFramePr>
            <a:graphicFrameLocks noChangeAspect="1"/>
          </p:cNvGraphicFramePr>
          <p:nvPr>
            <p:extLst>
              <p:ext uri="{D42A27DB-BD31-4B8C-83A1-F6EECF244321}">
                <p14:modId xmlns:p14="http://schemas.microsoft.com/office/powerpoint/2010/main" val="464290718"/>
              </p:ext>
            </p:extLst>
          </p:nvPr>
        </p:nvGraphicFramePr>
        <p:xfrm>
          <a:off x="3278908" y="4478882"/>
          <a:ext cx="677863" cy="315913"/>
        </p:xfrm>
        <a:graphic>
          <a:graphicData uri="http://schemas.openxmlformats.org/presentationml/2006/ole">
            <mc:AlternateContent xmlns:mc="http://schemas.openxmlformats.org/markup-compatibility/2006">
              <mc:Choice xmlns:v="urn:schemas-microsoft-com:vml" Requires="v">
                <p:oleObj name="Equation" r:id="rId31" imgW="380670" imgH="177646" progId="Equation.DSMT4">
                  <p:embed/>
                </p:oleObj>
              </mc:Choice>
              <mc:Fallback>
                <p:oleObj name="Equation" r:id="rId31" imgW="380670" imgH="177646" progId="Equation.DSMT4">
                  <p:embed/>
                  <p:pic>
                    <p:nvPicPr>
                      <p:cNvPr id="51" name="Object 17">
                        <a:extLst>
                          <a:ext uri="{FF2B5EF4-FFF2-40B4-BE49-F238E27FC236}">
                            <a16:creationId xmlns:a16="http://schemas.microsoft.com/office/drawing/2014/main" id="{EB089D5E-DC75-40F4-9ADC-68F0922F6C0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78908" y="4478882"/>
                        <a:ext cx="677863"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18">
            <a:extLst>
              <a:ext uri="{FF2B5EF4-FFF2-40B4-BE49-F238E27FC236}">
                <a16:creationId xmlns:a16="http://schemas.microsoft.com/office/drawing/2014/main" id="{4E391F6F-2A78-44EF-9456-B2331DF04D23}"/>
              </a:ext>
            </a:extLst>
          </p:cNvPr>
          <p:cNvGraphicFramePr>
            <a:graphicFrameLocks noChangeAspect="1"/>
          </p:cNvGraphicFramePr>
          <p:nvPr>
            <p:extLst>
              <p:ext uri="{D42A27DB-BD31-4B8C-83A1-F6EECF244321}">
                <p14:modId xmlns:p14="http://schemas.microsoft.com/office/powerpoint/2010/main" val="2634552548"/>
              </p:ext>
            </p:extLst>
          </p:nvPr>
        </p:nvGraphicFramePr>
        <p:xfrm>
          <a:off x="3266208" y="4955132"/>
          <a:ext cx="790575" cy="315913"/>
        </p:xfrm>
        <a:graphic>
          <a:graphicData uri="http://schemas.openxmlformats.org/presentationml/2006/ole">
            <mc:AlternateContent xmlns:mc="http://schemas.openxmlformats.org/markup-compatibility/2006">
              <mc:Choice xmlns:v="urn:schemas-microsoft-com:vml" Requires="v">
                <p:oleObj name="Equation" r:id="rId33" imgW="444114" imgH="177646" progId="Equation.DSMT4">
                  <p:embed/>
                </p:oleObj>
              </mc:Choice>
              <mc:Fallback>
                <p:oleObj name="Equation" r:id="rId33" imgW="444114" imgH="177646" progId="Equation.DSMT4">
                  <p:embed/>
                  <p:pic>
                    <p:nvPicPr>
                      <p:cNvPr id="52" name="Object 18">
                        <a:extLst>
                          <a:ext uri="{FF2B5EF4-FFF2-40B4-BE49-F238E27FC236}">
                            <a16:creationId xmlns:a16="http://schemas.microsoft.com/office/drawing/2014/main" id="{4E391F6F-2A78-44EF-9456-B2331DF04D2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266208" y="4955132"/>
                        <a:ext cx="79057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 name="Object 19">
            <a:extLst>
              <a:ext uri="{FF2B5EF4-FFF2-40B4-BE49-F238E27FC236}">
                <a16:creationId xmlns:a16="http://schemas.microsoft.com/office/drawing/2014/main" id="{DEC9E46B-9849-4A27-AC1F-B68FBC25BF55}"/>
              </a:ext>
            </a:extLst>
          </p:cNvPr>
          <p:cNvGraphicFramePr>
            <a:graphicFrameLocks noChangeAspect="1"/>
          </p:cNvGraphicFramePr>
          <p:nvPr>
            <p:extLst>
              <p:ext uri="{D42A27DB-BD31-4B8C-83A1-F6EECF244321}">
                <p14:modId xmlns:p14="http://schemas.microsoft.com/office/powerpoint/2010/main" val="907752060"/>
              </p:ext>
            </p:extLst>
          </p:nvPr>
        </p:nvGraphicFramePr>
        <p:xfrm>
          <a:off x="6384032" y="4466182"/>
          <a:ext cx="812800" cy="315913"/>
        </p:xfrm>
        <a:graphic>
          <a:graphicData uri="http://schemas.openxmlformats.org/presentationml/2006/ole">
            <mc:AlternateContent xmlns:mc="http://schemas.openxmlformats.org/markup-compatibility/2006">
              <mc:Choice xmlns:v="urn:schemas-microsoft-com:vml" Requires="v">
                <p:oleObj name="Equation" r:id="rId35" imgW="457002" imgH="177723" progId="Equation.DSMT4">
                  <p:embed/>
                </p:oleObj>
              </mc:Choice>
              <mc:Fallback>
                <p:oleObj name="Equation" r:id="rId35" imgW="457002" imgH="177723" progId="Equation.DSMT4">
                  <p:embed/>
                  <p:pic>
                    <p:nvPicPr>
                      <p:cNvPr id="53" name="Object 19">
                        <a:extLst>
                          <a:ext uri="{FF2B5EF4-FFF2-40B4-BE49-F238E27FC236}">
                            <a16:creationId xmlns:a16="http://schemas.microsoft.com/office/drawing/2014/main" id="{DEC9E46B-9849-4A27-AC1F-B68FBC25BF5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384032" y="4466182"/>
                        <a:ext cx="812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 name="Object 20">
            <a:extLst>
              <a:ext uri="{FF2B5EF4-FFF2-40B4-BE49-F238E27FC236}">
                <a16:creationId xmlns:a16="http://schemas.microsoft.com/office/drawing/2014/main" id="{0A5E2A75-0D6D-47E1-9D09-A59CCCC8C131}"/>
              </a:ext>
            </a:extLst>
          </p:cNvPr>
          <p:cNvGraphicFramePr>
            <a:graphicFrameLocks noChangeAspect="1"/>
          </p:cNvGraphicFramePr>
          <p:nvPr>
            <p:extLst>
              <p:ext uri="{D42A27DB-BD31-4B8C-83A1-F6EECF244321}">
                <p14:modId xmlns:p14="http://schemas.microsoft.com/office/powerpoint/2010/main" val="2705105613"/>
              </p:ext>
            </p:extLst>
          </p:nvPr>
        </p:nvGraphicFramePr>
        <p:xfrm>
          <a:off x="6477398" y="4901405"/>
          <a:ext cx="677863" cy="315913"/>
        </p:xfrm>
        <a:graphic>
          <a:graphicData uri="http://schemas.openxmlformats.org/presentationml/2006/ole">
            <mc:AlternateContent xmlns:mc="http://schemas.openxmlformats.org/markup-compatibility/2006">
              <mc:Choice xmlns:v="urn:schemas-microsoft-com:vml" Requires="v">
                <p:oleObj name="Equation" r:id="rId37" imgW="380670" imgH="177646" progId="Equation.DSMT4">
                  <p:embed/>
                </p:oleObj>
              </mc:Choice>
              <mc:Fallback>
                <p:oleObj name="Equation" r:id="rId37" imgW="380670" imgH="177646" progId="Equation.DSMT4">
                  <p:embed/>
                  <p:pic>
                    <p:nvPicPr>
                      <p:cNvPr id="63" name="Object 20">
                        <a:extLst>
                          <a:ext uri="{FF2B5EF4-FFF2-40B4-BE49-F238E27FC236}">
                            <a16:creationId xmlns:a16="http://schemas.microsoft.com/office/drawing/2014/main" id="{0A5E2A75-0D6D-47E1-9D09-A59CCCC8C13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477398" y="4901405"/>
                        <a:ext cx="677863"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 name="Object 15">
            <a:extLst>
              <a:ext uri="{FF2B5EF4-FFF2-40B4-BE49-F238E27FC236}">
                <a16:creationId xmlns:a16="http://schemas.microsoft.com/office/drawing/2014/main" id="{926AA832-B442-4624-A0BD-3F1F005862E4}"/>
              </a:ext>
            </a:extLst>
          </p:cNvPr>
          <p:cNvGraphicFramePr>
            <a:graphicFrameLocks noChangeAspect="1"/>
          </p:cNvGraphicFramePr>
          <p:nvPr>
            <p:extLst>
              <p:ext uri="{D42A27DB-BD31-4B8C-83A1-F6EECF244321}">
                <p14:modId xmlns:p14="http://schemas.microsoft.com/office/powerpoint/2010/main" val="2801974426"/>
              </p:ext>
            </p:extLst>
          </p:nvPr>
        </p:nvGraphicFramePr>
        <p:xfrm>
          <a:off x="8400106" y="4474120"/>
          <a:ext cx="766762" cy="384175"/>
        </p:xfrm>
        <a:graphic>
          <a:graphicData uri="http://schemas.openxmlformats.org/presentationml/2006/ole">
            <mc:AlternateContent xmlns:mc="http://schemas.openxmlformats.org/markup-compatibility/2006">
              <mc:Choice xmlns:v="urn:schemas-microsoft-com:vml" Requires="v">
                <p:oleObj name="Equation" r:id="rId39" imgW="431613" imgH="215806" progId="Equation.DSMT4">
                  <p:embed/>
                </p:oleObj>
              </mc:Choice>
              <mc:Fallback>
                <p:oleObj name="Equation" r:id="rId39" imgW="431613" imgH="215806" progId="Equation.DSMT4">
                  <p:embed/>
                  <p:pic>
                    <p:nvPicPr>
                      <p:cNvPr id="64" name="Object 15">
                        <a:extLst>
                          <a:ext uri="{FF2B5EF4-FFF2-40B4-BE49-F238E27FC236}">
                            <a16:creationId xmlns:a16="http://schemas.microsoft.com/office/drawing/2014/main" id="{926AA832-B442-4624-A0BD-3F1F005862E4}"/>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400106" y="4474120"/>
                        <a:ext cx="766762"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 name="Object 16">
            <a:extLst>
              <a:ext uri="{FF2B5EF4-FFF2-40B4-BE49-F238E27FC236}">
                <a16:creationId xmlns:a16="http://schemas.microsoft.com/office/drawing/2014/main" id="{B496A4FB-5ECC-4192-B074-3798E6362DDA}"/>
              </a:ext>
            </a:extLst>
          </p:cNvPr>
          <p:cNvGraphicFramePr>
            <a:graphicFrameLocks noChangeAspect="1"/>
          </p:cNvGraphicFramePr>
          <p:nvPr>
            <p:extLst>
              <p:ext uri="{D42A27DB-BD31-4B8C-83A1-F6EECF244321}">
                <p14:modId xmlns:p14="http://schemas.microsoft.com/office/powerpoint/2010/main" val="1154163421"/>
              </p:ext>
            </p:extLst>
          </p:nvPr>
        </p:nvGraphicFramePr>
        <p:xfrm>
          <a:off x="8400106" y="4917033"/>
          <a:ext cx="925512" cy="384175"/>
        </p:xfrm>
        <a:graphic>
          <a:graphicData uri="http://schemas.openxmlformats.org/presentationml/2006/ole">
            <mc:AlternateContent xmlns:mc="http://schemas.openxmlformats.org/markup-compatibility/2006">
              <mc:Choice xmlns:v="urn:schemas-microsoft-com:vml" Requires="v">
                <p:oleObj name="Equation" r:id="rId41" imgW="520474" imgH="215806" progId="Equation.DSMT4">
                  <p:embed/>
                </p:oleObj>
              </mc:Choice>
              <mc:Fallback>
                <p:oleObj name="Equation" r:id="rId41" imgW="520474" imgH="215806" progId="Equation.DSMT4">
                  <p:embed/>
                  <p:pic>
                    <p:nvPicPr>
                      <p:cNvPr id="65" name="Object 16">
                        <a:extLst>
                          <a:ext uri="{FF2B5EF4-FFF2-40B4-BE49-F238E27FC236}">
                            <a16:creationId xmlns:a16="http://schemas.microsoft.com/office/drawing/2014/main" id="{B496A4FB-5ECC-4192-B074-3798E6362DD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400106" y="4917033"/>
                        <a:ext cx="925512"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 name="Object 21">
            <a:extLst>
              <a:ext uri="{FF2B5EF4-FFF2-40B4-BE49-F238E27FC236}">
                <a16:creationId xmlns:a16="http://schemas.microsoft.com/office/drawing/2014/main" id="{BD6BDEC0-AE7F-42B7-9E0F-C6DF8D3AA54E}"/>
              </a:ext>
            </a:extLst>
          </p:cNvPr>
          <p:cNvGraphicFramePr>
            <a:graphicFrameLocks noChangeAspect="1"/>
          </p:cNvGraphicFramePr>
          <p:nvPr>
            <p:extLst>
              <p:ext uri="{D42A27DB-BD31-4B8C-83A1-F6EECF244321}">
                <p14:modId xmlns:p14="http://schemas.microsoft.com/office/powerpoint/2010/main" val="2728458886"/>
              </p:ext>
            </p:extLst>
          </p:nvPr>
        </p:nvGraphicFramePr>
        <p:xfrm>
          <a:off x="9984432" y="4466182"/>
          <a:ext cx="949325" cy="315912"/>
        </p:xfrm>
        <a:graphic>
          <a:graphicData uri="http://schemas.openxmlformats.org/presentationml/2006/ole">
            <mc:AlternateContent xmlns:mc="http://schemas.openxmlformats.org/markup-compatibility/2006">
              <mc:Choice xmlns:v="urn:schemas-microsoft-com:vml" Requires="v">
                <p:oleObj name="Equation" r:id="rId43" imgW="532937" imgH="177646" progId="Equation.DSMT4">
                  <p:embed/>
                </p:oleObj>
              </mc:Choice>
              <mc:Fallback>
                <p:oleObj name="Equation" r:id="rId43" imgW="532937" imgH="177646" progId="Equation.DSMT4">
                  <p:embed/>
                  <p:pic>
                    <p:nvPicPr>
                      <p:cNvPr id="66" name="Object 21">
                        <a:extLst>
                          <a:ext uri="{FF2B5EF4-FFF2-40B4-BE49-F238E27FC236}">
                            <a16:creationId xmlns:a16="http://schemas.microsoft.com/office/drawing/2014/main" id="{BD6BDEC0-AE7F-42B7-9E0F-C6DF8D3AA54E}"/>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984432" y="4466182"/>
                        <a:ext cx="94932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 name="Object 22">
            <a:extLst>
              <a:ext uri="{FF2B5EF4-FFF2-40B4-BE49-F238E27FC236}">
                <a16:creationId xmlns:a16="http://schemas.microsoft.com/office/drawing/2014/main" id="{F08BF2D0-A590-43F4-94A4-37F45EEF7356}"/>
              </a:ext>
            </a:extLst>
          </p:cNvPr>
          <p:cNvGraphicFramePr>
            <a:graphicFrameLocks noChangeAspect="1"/>
          </p:cNvGraphicFramePr>
          <p:nvPr>
            <p:extLst>
              <p:ext uri="{D42A27DB-BD31-4B8C-83A1-F6EECF244321}">
                <p14:modId xmlns:p14="http://schemas.microsoft.com/office/powerpoint/2010/main" val="47281885"/>
              </p:ext>
            </p:extLst>
          </p:nvPr>
        </p:nvGraphicFramePr>
        <p:xfrm>
          <a:off x="10003482" y="4926557"/>
          <a:ext cx="1108075" cy="315912"/>
        </p:xfrm>
        <a:graphic>
          <a:graphicData uri="http://schemas.openxmlformats.org/presentationml/2006/ole">
            <mc:AlternateContent xmlns:mc="http://schemas.openxmlformats.org/markup-compatibility/2006">
              <mc:Choice xmlns:v="urn:schemas-microsoft-com:vml" Requires="v">
                <p:oleObj name="Equation" r:id="rId45" imgW="621760" imgH="177646" progId="Equation.DSMT4">
                  <p:embed/>
                </p:oleObj>
              </mc:Choice>
              <mc:Fallback>
                <p:oleObj name="Equation" r:id="rId45" imgW="621760" imgH="177646" progId="Equation.DSMT4">
                  <p:embed/>
                  <p:pic>
                    <p:nvPicPr>
                      <p:cNvPr id="67" name="Object 22">
                        <a:extLst>
                          <a:ext uri="{FF2B5EF4-FFF2-40B4-BE49-F238E27FC236}">
                            <a16:creationId xmlns:a16="http://schemas.microsoft.com/office/drawing/2014/main" id="{F08BF2D0-A590-43F4-94A4-37F45EEF7356}"/>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003482" y="4926557"/>
                        <a:ext cx="110807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 name="Object 23">
            <a:extLst>
              <a:ext uri="{FF2B5EF4-FFF2-40B4-BE49-F238E27FC236}">
                <a16:creationId xmlns:a16="http://schemas.microsoft.com/office/drawing/2014/main" id="{7E81696A-E9AB-4834-813C-A7506E3B2D71}"/>
              </a:ext>
            </a:extLst>
          </p:cNvPr>
          <p:cNvGraphicFramePr>
            <a:graphicFrameLocks noChangeAspect="1"/>
          </p:cNvGraphicFramePr>
          <p:nvPr>
            <p:extLst>
              <p:ext uri="{D42A27DB-BD31-4B8C-83A1-F6EECF244321}">
                <p14:modId xmlns:p14="http://schemas.microsoft.com/office/powerpoint/2010/main" val="1381502669"/>
              </p:ext>
            </p:extLst>
          </p:nvPr>
        </p:nvGraphicFramePr>
        <p:xfrm>
          <a:off x="335360" y="5517232"/>
          <a:ext cx="404812" cy="434975"/>
        </p:xfrm>
        <a:graphic>
          <a:graphicData uri="http://schemas.openxmlformats.org/presentationml/2006/ole">
            <mc:AlternateContent xmlns:mc="http://schemas.openxmlformats.org/markup-compatibility/2006">
              <mc:Choice xmlns:v="urn:schemas-microsoft-com:vml" Requires="v">
                <p:oleObj name="Equation" r:id="rId47" imgW="152268" imgH="164957" progId="Equation.DSMT4">
                  <p:embed/>
                </p:oleObj>
              </mc:Choice>
              <mc:Fallback>
                <p:oleObj name="Equation" r:id="rId47" imgW="152268" imgH="164957" progId="Equation.DSMT4">
                  <p:embed/>
                  <p:pic>
                    <p:nvPicPr>
                      <p:cNvPr id="68" name="Object 23">
                        <a:extLst>
                          <a:ext uri="{FF2B5EF4-FFF2-40B4-BE49-F238E27FC236}">
                            <a16:creationId xmlns:a16="http://schemas.microsoft.com/office/drawing/2014/main" id="{7E81696A-E9AB-4834-813C-A7506E3B2D7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5360" y="5517232"/>
                        <a:ext cx="404812"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 name="Object 24">
            <a:extLst>
              <a:ext uri="{FF2B5EF4-FFF2-40B4-BE49-F238E27FC236}">
                <a16:creationId xmlns:a16="http://schemas.microsoft.com/office/drawing/2014/main" id="{16A35BC0-0C34-4364-9D20-A019613523DD}"/>
              </a:ext>
            </a:extLst>
          </p:cNvPr>
          <p:cNvGraphicFramePr>
            <a:graphicFrameLocks noChangeAspect="1"/>
          </p:cNvGraphicFramePr>
          <p:nvPr>
            <p:extLst>
              <p:ext uri="{D42A27DB-BD31-4B8C-83A1-F6EECF244321}">
                <p14:modId xmlns:p14="http://schemas.microsoft.com/office/powerpoint/2010/main" val="4107007713"/>
              </p:ext>
            </p:extLst>
          </p:nvPr>
        </p:nvGraphicFramePr>
        <p:xfrm>
          <a:off x="904479" y="5556250"/>
          <a:ext cx="1735137" cy="452438"/>
        </p:xfrm>
        <a:graphic>
          <a:graphicData uri="http://schemas.openxmlformats.org/presentationml/2006/ole">
            <mc:AlternateContent xmlns:mc="http://schemas.openxmlformats.org/markup-compatibility/2006">
              <mc:Choice xmlns:v="urn:schemas-microsoft-com:vml" Requires="v">
                <p:oleObj name="Equation" r:id="rId49" imgW="977760" imgH="253800" progId="Equation.DSMT4">
                  <p:embed/>
                </p:oleObj>
              </mc:Choice>
              <mc:Fallback>
                <p:oleObj name="Equation" r:id="rId49" imgW="977760" imgH="253800" progId="Equation.DSMT4">
                  <p:embed/>
                  <p:pic>
                    <p:nvPicPr>
                      <p:cNvPr id="69" name="Object 24">
                        <a:extLst>
                          <a:ext uri="{FF2B5EF4-FFF2-40B4-BE49-F238E27FC236}">
                            <a16:creationId xmlns:a16="http://schemas.microsoft.com/office/drawing/2014/main" id="{16A35BC0-0C34-4364-9D20-A019613523DD}"/>
                          </a:ext>
                        </a:extLst>
                      </p:cNvPr>
                      <p:cNvPicPr>
                        <a:picLocks noChangeAspect="1" noChangeArrowheads="1"/>
                      </p:cNvPicPr>
                      <p:nvPr/>
                    </p:nvPicPr>
                    <p:blipFill>
                      <a:blip r:embed="rId50"/>
                      <a:srcRect/>
                      <a:stretch>
                        <a:fillRect/>
                      </a:stretch>
                    </p:blipFill>
                    <p:spPr bwMode="auto">
                      <a:xfrm>
                        <a:off x="904479" y="5556250"/>
                        <a:ext cx="17351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 name="TextBox 69">
            <a:extLst>
              <a:ext uri="{FF2B5EF4-FFF2-40B4-BE49-F238E27FC236}">
                <a16:creationId xmlns:a16="http://schemas.microsoft.com/office/drawing/2014/main" id="{577D5647-4985-43A0-8BC6-605CF2629BF4}"/>
              </a:ext>
            </a:extLst>
          </p:cNvPr>
          <p:cNvSpPr txBox="1">
            <a:spLocks noChangeArrowheads="1"/>
          </p:cNvSpPr>
          <p:nvPr/>
        </p:nvSpPr>
        <p:spPr bwMode="auto">
          <a:xfrm>
            <a:off x="2783632" y="5589240"/>
            <a:ext cx="720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time of the investment in years….  Convert all units of time into years!!!</a:t>
            </a:r>
          </a:p>
        </p:txBody>
      </p:sp>
    </p:spTree>
    <p:custDataLst>
      <p:tags r:id="rId1"/>
    </p:custDataLst>
    <p:extLst>
      <p:ext uri="{BB962C8B-B14F-4D97-AF65-F5344CB8AC3E}">
        <p14:creationId xmlns:p14="http://schemas.microsoft.com/office/powerpoint/2010/main" val="46397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linds(horizont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linds(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linds(horizontal)">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linds(horizontal)">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linds(horizontal)">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linds(horizontal)">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blinds(horizontal)">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linds(horizontal)">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blinds(horizontal)">
                                      <p:cBhvr>
                                        <p:cTn id="77" dur="50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blinds(horizontal)">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blinds(horizontal)">
                                      <p:cBhvr>
                                        <p:cTn id="87" dur="500"/>
                                        <p:tgtEl>
                                          <p:spTgt spid="65"/>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blinds(horizontal)">
                                      <p:cBhvr>
                                        <p:cTn id="92" dur="500"/>
                                        <p:tgtEl>
                                          <p:spTgt spid="66"/>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blinds(horizontal)">
                                      <p:cBhvr>
                                        <p:cTn id="97" dur="500"/>
                                        <p:tgtEl>
                                          <p:spTgt spid="67"/>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blinds(horizontal)">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blinds(horizontal)">
                                      <p:cBhvr>
                                        <p:cTn id="10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2" grpId="0"/>
      <p:bldP spid="7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A0DF-0DB5-F87E-7A43-78D59DCABEA0}"/>
              </a:ext>
            </a:extLst>
          </p:cNvPr>
          <p:cNvSpPr>
            <a:spLocks noGrp="1"/>
          </p:cNvSpPr>
          <p:nvPr>
            <p:ph type="title"/>
          </p:nvPr>
        </p:nvSpPr>
        <p:spPr>
          <a:xfrm>
            <a:off x="230857" y="274638"/>
            <a:ext cx="10335543" cy="634082"/>
          </a:xfrm>
        </p:spPr>
        <p:txBody>
          <a:bodyPr/>
          <a:lstStyle/>
          <a:p>
            <a:r>
              <a:rPr lang="en-US" dirty="0"/>
              <a:t>Ti83 Finance APP</a:t>
            </a:r>
          </a:p>
        </p:txBody>
      </p:sp>
      <p:sp>
        <p:nvSpPr>
          <p:cNvPr id="3" name="Content Placeholder 2">
            <a:extLst>
              <a:ext uri="{FF2B5EF4-FFF2-40B4-BE49-F238E27FC236}">
                <a16:creationId xmlns:a16="http://schemas.microsoft.com/office/drawing/2014/main" id="{E4140FF2-80D0-32F3-3956-B8973FBACC94}"/>
              </a:ext>
            </a:extLst>
          </p:cNvPr>
          <p:cNvSpPr>
            <a:spLocks noGrp="1"/>
          </p:cNvSpPr>
          <p:nvPr>
            <p:ph sz="quarter" idx="1"/>
          </p:nvPr>
        </p:nvSpPr>
        <p:spPr>
          <a:xfrm>
            <a:off x="230857" y="980728"/>
            <a:ext cx="8735118" cy="1066130"/>
          </a:xfrm>
        </p:spPr>
        <p:txBody>
          <a:bodyPr/>
          <a:lstStyle/>
          <a:p>
            <a:r>
              <a:rPr lang="en-US" dirty="0"/>
              <a:t>Your Graphing Calculator also has a finance app that helps you calculate mortgage values:</a:t>
            </a:r>
          </a:p>
        </p:txBody>
      </p:sp>
      <p:pic>
        <p:nvPicPr>
          <p:cNvPr id="4" name="Picture 3">
            <a:extLst>
              <a:ext uri="{FF2B5EF4-FFF2-40B4-BE49-F238E27FC236}">
                <a16:creationId xmlns:a16="http://schemas.microsoft.com/office/drawing/2014/main" id="{61115CC7-ABF7-8205-9C1B-C5B3E80EB133}"/>
              </a:ext>
            </a:extLst>
          </p:cNvPr>
          <p:cNvPicPr>
            <a:picLocks noChangeAspect="1"/>
          </p:cNvPicPr>
          <p:nvPr/>
        </p:nvPicPr>
        <p:blipFill>
          <a:blip r:embed="rId4"/>
          <a:stretch>
            <a:fillRect/>
          </a:stretch>
        </p:blipFill>
        <p:spPr>
          <a:xfrm>
            <a:off x="8965975" y="-21592"/>
            <a:ext cx="3226025" cy="2457923"/>
          </a:xfrm>
          <a:prstGeom prst="rect">
            <a:avLst/>
          </a:prstGeom>
        </p:spPr>
      </p:pic>
      <p:pic>
        <p:nvPicPr>
          <p:cNvPr id="5" name="Picture 4">
            <a:extLst>
              <a:ext uri="{FF2B5EF4-FFF2-40B4-BE49-F238E27FC236}">
                <a16:creationId xmlns:a16="http://schemas.microsoft.com/office/drawing/2014/main" id="{6B94BDD7-2708-8A52-427D-CA7874439A18}"/>
              </a:ext>
            </a:extLst>
          </p:cNvPr>
          <p:cNvPicPr>
            <a:picLocks noChangeAspect="1"/>
          </p:cNvPicPr>
          <p:nvPr/>
        </p:nvPicPr>
        <p:blipFill>
          <a:blip r:embed="rId5"/>
          <a:stretch>
            <a:fillRect/>
          </a:stretch>
        </p:blipFill>
        <p:spPr>
          <a:xfrm>
            <a:off x="8965975" y="1172952"/>
            <a:ext cx="3417137" cy="2410864"/>
          </a:xfrm>
          <a:prstGeom prst="rect">
            <a:avLst/>
          </a:prstGeom>
        </p:spPr>
      </p:pic>
      <p:pic>
        <p:nvPicPr>
          <p:cNvPr id="6" name="Picture 5">
            <a:extLst>
              <a:ext uri="{FF2B5EF4-FFF2-40B4-BE49-F238E27FC236}">
                <a16:creationId xmlns:a16="http://schemas.microsoft.com/office/drawing/2014/main" id="{A10E4A95-3D15-AD86-3CAE-B620B8B69F18}"/>
              </a:ext>
            </a:extLst>
          </p:cNvPr>
          <p:cNvPicPr>
            <a:picLocks noChangeAspect="1"/>
          </p:cNvPicPr>
          <p:nvPr/>
        </p:nvPicPr>
        <p:blipFill>
          <a:blip r:embed="rId6"/>
          <a:stretch>
            <a:fillRect/>
          </a:stretch>
        </p:blipFill>
        <p:spPr>
          <a:xfrm>
            <a:off x="8973911" y="3767532"/>
            <a:ext cx="3262243" cy="2325763"/>
          </a:xfrm>
          <a:prstGeom prst="rect">
            <a:avLst/>
          </a:prstGeom>
        </p:spPr>
      </p:pic>
      <p:sp>
        <p:nvSpPr>
          <p:cNvPr id="7" name="Content Placeholder 2">
            <a:extLst>
              <a:ext uri="{FF2B5EF4-FFF2-40B4-BE49-F238E27FC236}">
                <a16:creationId xmlns:a16="http://schemas.microsoft.com/office/drawing/2014/main" id="{D1E1824C-9019-F8F6-A113-52EA0B6CA594}"/>
              </a:ext>
            </a:extLst>
          </p:cNvPr>
          <p:cNvSpPr txBox="1">
            <a:spLocks/>
          </p:cNvSpPr>
          <p:nvPr/>
        </p:nvSpPr>
        <p:spPr>
          <a:xfrm>
            <a:off x="230857" y="1858814"/>
            <a:ext cx="8735118" cy="106613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First type in all the values that you are given and indicate what you want to solve for</a:t>
            </a:r>
          </a:p>
        </p:txBody>
      </p:sp>
      <p:sp>
        <p:nvSpPr>
          <p:cNvPr id="8" name="Content Placeholder 2">
            <a:extLst>
              <a:ext uri="{FF2B5EF4-FFF2-40B4-BE49-F238E27FC236}">
                <a16:creationId xmlns:a16="http://schemas.microsoft.com/office/drawing/2014/main" id="{36E4870B-9E60-27C6-5CA3-0024504FC72F}"/>
              </a:ext>
            </a:extLst>
          </p:cNvPr>
          <p:cNvSpPr txBox="1">
            <a:spLocks/>
          </p:cNvSpPr>
          <p:nvPr/>
        </p:nvSpPr>
        <p:spPr>
          <a:xfrm>
            <a:off x="191344" y="2650902"/>
            <a:ext cx="8735118" cy="56207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“N” is the total number of compounds altogether</a:t>
            </a:r>
          </a:p>
        </p:txBody>
      </p:sp>
      <p:sp>
        <p:nvSpPr>
          <p:cNvPr id="9" name="Content Placeholder 2">
            <a:extLst>
              <a:ext uri="{FF2B5EF4-FFF2-40B4-BE49-F238E27FC236}">
                <a16:creationId xmlns:a16="http://schemas.microsoft.com/office/drawing/2014/main" id="{75C566EF-A46C-F5B1-5D90-FFB6FD5A3F69}"/>
              </a:ext>
            </a:extLst>
          </p:cNvPr>
          <p:cNvSpPr txBox="1">
            <a:spLocks/>
          </p:cNvSpPr>
          <p:nvPr/>
        </p:nvSpPr>
        <p:spPr>
          <a:xfrm>
            <a:off x="169194" y="3140968"/>
            <a:ext cx="8735118" cy="56207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I% is the annual interest rate in percentage form</a:t>
            </a:r>
          </a:p>
        </p:txBody>
      </p:sp>
      <p:sp>
        <p:nvSpPr>
          <p:cNvPr id="10" name="Content Placeholder 2">
            <a:extLst>
              <a:ext uri="{FF2B5EF4-FFF2-40B4-BE49-F238E27FC236}">
                <a16:creationId xmlns:a16="http://schemas.microsoft.com/office/drawing/2014/main" id="{F5E933E1-75B0-2F4F-1C19-03453F19D325}"/>
              </a:ext>
            </a:extLst>
          </p:cNvPr>
          <p:cNvSpPr txBox="1">
            <a:spLocks/>
          </p:cNvSpPr>
          <p:nvPr/>
        </p:nvSpPr>
        <p:spPr>
          <a:xfrm>
            <a:off x="169194" y="3731022"/>
            <a:ext cx="8735118" cy="56207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PV is the “present value” or the Principal that is owing</a:t>
            </a:r>
          </a:p>
        </p:txBody>
      </p:sp>
      <p:sp>
        <p:nvSpPr>
          <p:cNvPr id="11" name="Content Placeholder 2">
            <a:extLst>
              <a:ext uri="{FF2B5EF4-FFF2-40B4-BE49-F238E27FC236}">
                <a16:creationId xmlns:a16="http://schemas.microsoft.com/office/drawing/2014/main" id="{1A4005A4-2742-839B-8B48-5BB1F251FDA7}"/>
              </a:ext>
            </a:extLst>
          </p:cNvPr>
          <p:cNvSpPr txBox="1">
            <a:spLocks/>
          </p:cNvSpPr>
          <p:nvPr/>
        </p:nvSpPr>
        <p:spPr>
          <a:xfrm>
            <a:off x="169194" y="4379094"/>
            <a:ext cx="8735118" cy="92211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FV is the “future value”, if you want the mortgage to be paid off then FV is zero!</a:t>
            </a:r>
          </a:p>
        </p:txBody>
      </p:sp>
      <p:sp>
        <p:nvSpPr>
          <p:cNvPr id="12" name="Content Placeholder 2">
            <a:extLst>
              <a:ext uri="{FF2B5EF4-FFF2-40B4-BE49-F238E27FC236}">
                <a16:creationId xmlns:a16="http://schemas.microsoft.com/office/drawing/2014/main" id="{7711CB4D-9380-29F5-5F5C-75239EF08C5F}"/>
              </a:ext>
            </a:extLst>
          </p:cNvPr>
          <p:cNvSpPr txBox="1">
            <a:spLocks/>
          </p:cNvSpPr>
          <p:nvPr/>
        </p:nvSpPr>
        <p:spPr>
          <a:xfrm>
            <a:off x="169194" y="5301208"/>
            <a:ext cx="8735118" cy="92211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P/Y is the number of payments per year, if monthly then P/Y = 12</a:t>
            </a:r>
          </a:p>
        </p:txBody>
      </p:sp>
      <p:sp>
        <p:nvSpPr>
          <p:cNvPr id="13" name="Content Placeholder 2">
            <a:extLst>
              <a:ext uri="{FF2B5EF4-FFF2-40B4-BE49-F238E27FC236}">
                <a16:creationId xmlns:a16="http://schemas.microsoft.com/office/drawing/2014/main" id="{37640B87-BC08-44BE-FC32-608A92F9C4DE}"/>
              </a:ext>
            </a:extLst>
          </p:cNvPr>
          <p:cNvSpPr txBox="1">
            <a:spLocks/>
          </p:cNvSpPr>
          <p:nvPr/>
        </p:nvSpPr>
        <p:spPr>
          <a:xfrm>
            <a:off x="169194" y="6223322"/>
            <a:ext cx="8735118" cy="64807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C/Y is the number of compounds per year</a:t>
            </a:r>
          </a:p>
        </p:txBody>
      </p:sp>
    </p:spTree>
    <p:custDataLst>
      <p:tags r:id="rId1"/>
    </p:custDataLst>
    <p:extLst>
      <p:ext uri="{BB962C8B-B14F-4D97-AF65-F5344CB8AC3E}">
        <p14:creationId xmlns:p14="http://schemas.microsoft.com/office/powerpoint/2010/main" val="37062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AAFCB6-73A5-A865-8229-946C0E8D6414}"/>
              </a:ext>
            </a:extLst>
          </p:cNvPr>
          <p:cNvSpPr>
            <a:spLocks noGrp="1"/>
          </p:cNvSpPr>
          <p:nvPr>
            <p:ph sz="quarter" idx="1"/>
          </p:nvPr>
        </p:nvSpPr>
        <p:spPr>
          <a:xfrm>
            <a:off x="263352" y="188640"/>
            <a:ext cx="11521280" cy="1296144"/>
          </a:xfrm>
        </p:spPr>
        <p:txBody>
          <a:bodyPr/>
          <a:lstStyle/>
          <a:p>
            <a:pPr marL="0" indent="0">
              <a:buNone/>
            </a:pPr>
            <a:r>
              <a:rPr lang="en-US" dirty="0"/>
              <a:t>d) Suppose we went back to the beginning when John owed $20,000 in his mortgage with an annual interest rate of 3%.  If John wanted to pay off his mortgage in 5 years, how much should his monthly mortgage payment be? </a:t>
            </a:r>
          </a:p>
          <a:p>
            <a:pPr marL="0" indent="0">
              <a:buNone/>
            </a:pPr>
            <a:endParaRPr lang="en-US" dirty="0"/>
          </a:p>
          <a:p>
            <a:endParaRPr lang="en-US" dirty="0"/>
          </a:p>
        </p:txBody>
      </p:sp>
      <p:pic>
        <p:nvPicPr>
          <p:cNvPr id="4" name="Picture 3">
            <a:extLst>
              <a:ext uri="{FF2B5EF4-FFF2-40B4-BE49-F238E27FC236}">
                <a16:creationId xmlns:a16="http://schemas.microsoft.com/office/drawing/2014/main" id="{2F7DC0A7-C3FC-76F3-0C28-37CF2DC495B1}"/>
              </a:ext>
            </a:extLst>
          </p:cNvPr>
          <p:cNvPicPr>
            <a:picLocks noChangeAspect="1"/>
          </p:cNvPicPr>
          <p:nvPr/>
        </p:nvPicPr>
        <p:blipFill>
          <a:blip r:embed="rId4"/>
          <a:stretch>
            <a:fillRect/>
          </a:stretch>
        </p:blipFill>
        <p:spPr>
          <a:xfrm>
            <a:off x="335360" y="1490117"/>
            <a:ext cx="3816424" cy="2749721"/>
          </a:xfrm>
          <a:prstGeom prst="rect">
            <a:avLst/>
          </a:prstGeom>
        </p:spPr>
      </p:pic>
      <p:sp>
        <p:nvSpPr>
          <p:cNvPr id="5" name="TextBox 4">
            <a:extLst>
              <a:ext uri="{FF2B5EF4-FFF2-40B4-BE49-F238E27FC236}">
                <a16:creationId xmlns:a16="http://schemas.microsoft.com/office/drawing/2014/main" id="{2C88AA99-485B-9D32-3014-2F27A16ACDE7}"/>
              </a:ext>
            </a:extLst>
          </p:cNvPr>
          <p:cNvSpPr txBox="1"/>
          <p:nvPr/>
        </p:nvSpPr>
        <p:spPr>
          <a:xfrm>
            <a:off x="2783632" y="2132856"/>
            <a:ext cx="2448272" cy="1154162"/>
          </a:xfrm>
          <a:prstGeom prst="rect">
            <a:avLst/>
          </a:prstGeom>
          <a:solidFill>
            <a:schemeClr val="bg1"/>
          </a:solidFill>
        </p:spPr>
        <p:txBody>
          <a:bodyPr wrap="square" rtlCol="0">
            <a:spAutoFit/>
          </a:bodyPr>
          <a:lstStyle/>
          <a:p>
            <a:pPr algn="ctr"/>
            <a:r>
              <a:rPr lang="en-US" sz="2300" dirty="0">
                <a:solidFill>
                  <a:srgbClr val="FF0000"/>
                </a:solidFill>
              </a:rPr>
              <a:t>Leave the PMT as zero temporarily </a:t>
            </a:r>
          </a:p>
        </p:txBody>
      </p:sp>
      <p:pic>
        <p:nvPicPr>
          <p:cNvPr id="6" name="Picture 5">
            <a:extLst>
              <a:ext uri="{FF2B5EF4-FFF2-40B4-BE49-F238E27FC236}">
                <a16:creationId xmlns:a16="http://schemas.microsoft.com/office/drawing/2014/main" id="{9A49E9EA-6FA8-67BD-AA4F-1789490224BA}"/>
              </a:ext>
            </a:extLst>
          </p:cNvPr>
          <p:cNvPicPr>
            <a:picLocks noChangeAspect="1"/>
          </p:cNvPicPr>
          <p:nvPr/>
        </p:nvPicPr>
        <p:blipFill>
          <a:blip r:embed="rId5"/>
          <a:stretch>
            <a:fillRect/>
          </a:stretch>
        </p:blipFill>
        <p:spPr>
          <a:xfrm>
            <a:off x="5237237" y="1523776"/>
            <a:ext cx="2973620" cy="2121247"/>
          </a:xfrm>
          <a:prstGeom prst="rect">
            <a:avLst/>
          </a:prstGeom>
        </p:spPr>
      </p:pic>
      <p:sp>
        <p:nvSpPr>
          <p:cNvPr id="7" name="TextBox 6">
            <a:extLst>
              <a:ext uri="{FF2B5EF4-FFF2-40B4-BE49-F238E27FC236}">
                <a16:creationId xmlns:a16="http://schemas.microsoft.com/office/drawing/2014/main" id="{07E79D27-3568-AFFF-D295-CCC4BB562F21}"/>
              </a:ext>
            </a:extLst>
          </p:cNvPr>
          <p:cNvSpPr txBox="1"/>
          <p:nvPr/>
        </p:nvSpPr>
        <p:spPr>
          <a:xfrm>
            <a:off x="8328248" y="1555775"/>
            <a:ext cx="2973620" cy="1862048"/>
          </a:xfrm>
          <a:prstGeom prst="rect">
            <a:avLst/>
          </a:prstGeom>
          <a:solidFill>
            <a:schemeClr val="bg1"/>
          </a:solidFill>
        </p:spPr>
        <p:txBody>
          <a:bodyPr wrap="square" rtlCol="0">
            <a:spAutoFit/>
          </a:bodyPr>
          <a:lstStyle/>
          <a:p>
            <a:pPr algn="ctr"/>
            <a:r>
              <a:rPr lang="en-US" sz="2300" dirty="0">
                <a:solidFill>
                  <a:srgbClr val="FF0000"/>
                </a:solidFill>
              </a:rPr>
              <a:t>Go back to “Finance” and highlight #2: to solve for the monthly </a:t>
            </a:r>
            <a:r>
              <a:rPr lang="en-US" sz="2300" dirty="0" err="1">
                <a:solidFill>
                  <a:srgbClr val="FF0000"/>
                </a:solidFill>
              </a:rPr>
              <a:t>pmt</a:t>
            </a:r>
            <a:r>
              <a:rPr lang="en-US" sz="2300" dirty="0">
                <a:solidFill>
                  <a:srgbClr val="FF0000"/>
                </a:solidFill>
              </a:rPr>
              <a:t>!</a:t>
            </a:r>
          </a:p>
        </p:txBody>
      </p:sp>
      <p:pic>
        <p:nvPicPr>
          <p:cNvPr id="8" name="Picture 7">
            <a:extLst>
              <a:ext uri="{FF2B5EF4-FFF2-40B4-BE49-F238E27FC236}">
                <a16:creationId xmlns:a16="http://schemas.microsoft.com/office/drawing/2014/main" id="{CABD91E0-7EC4-8590-0356-7A3685C6B224}"/>
              </a:ext>
            </a:extLst>
          </p:cNvPr>
          <p:cNvPicPr>
            <a:picLocks noChangeAspect="1"/>
          </p:cNvPicPr>
          <p:nvPr/>
        </p:nvPicPr>
        <p:blipFill>
          <a:blip r:embed="rId6"/>
          <a:stretch>
            <a:fillRect/>
          </a:stretch>
        </p:blipFill>
        <p:spPr>
          <a:xfrm>
            <a:off x="407368" y="4310460"/>
            <a:ext cx="3293960" cy="2358900"/>
          </a:xfrm>
          <a:prstGeom prst="rect">
            <a:avLst/>
          </a:prstGeom>
        </p:spPr>
      </p:pic>
      <p:sp>
        <p:nvSpPr>
          <p:cNvPr id="9" name="TextBox 8">
            <a:extLst>
              <a:ext uri="{FF2B5EF4-FFF2-40B4-BE49-F238E27FC236}">
                <a16:creationId xmlns:a16="http://schemas.microsoft.com/office/drawing/2014/main" id="{207E7FCF-05D5-154B-5912-1994583CC815}"/>
              </a:ext>
            </a:extLst>
          </p:cNvPr>
          <p:cNvSpPr txBox="1"/>
          <p:nvPr/>
        </p:nvSpPr>
        <p:spPr>
          <a:xfrm>
            <a:off x="3215680" y="4790802"/>
            <a:ext cx="2448272" cy="800219"/>
          </a:xfrm>
          <a:prstGeom prst="rect">
            <a:avLst/>
          </a:prstGeom>
          <a:solidFill>
            <a:schemeClr val="bg1"/>
          </a:solidFill>
        </p:spPr>
        <p:txBody>
          <a:bodyPr wrap="square" rtlCol="0">
            <a:spAutoFit/>
          </a:bodyPr>
          <a:lstStyle/>
          <a:p>
            <a:pPr algn="ctr"/>
            <a:r>
              <a:rPr lang="en-US" sz="2300" dirty="0">
                <a:solidFill>
                  <a:srgbClr val="FF0000"/>
                </a:solidFill>
              </a:rPr>
              <a:t>Then just press enter!</a:t>
            </a:r>
          </a:p>
        </p:txBody>
      </p:sp>
      <p:pic>
        <p:nvPicPr>
          <p:cNvPr id="10" name="Picture 9">
            <a:extLst>
              <a:ext uri="{FF2B5EF4-FFF2-40B4-BE49-F238E27FC236}">
                <a16:creationId xmlns:a16="http://schemas.microsoft.com/office/drawing/2014/main" id="{487E6EEB-FC57-4B64-AFC8-EB565D59304A}"/>
              </a:ext>
            </a:extLst>
          </p:cNvPr>
          <p:cNvPicPr>
            <a:picLocks noChangeAspect="1"/>
          </p:cNvPicPr>
          <p:nvPr/>
        </p:nvPicPr>
        <p:blipFill>
          <a:blip r:embed="rId7"/>
          <a:stretch>
            <a:fillRect/>
          </a:stretch>
        </p:blipFill>
        <p:spPr>
          <a:xfrm>
            <a:off x="5483514" y="4239838"/>
            <a:ext cx="3354399" cy="2358900"/>
          </a:xfrm>
          <a:prstGeom prst="rect">
            <a:avLst/>
          </a:prstGeom>
        </p:spPr>
      </p:pic>
      <p:sp>
        <p:nvSpPr>
          <p:cNvPr id="11" name="TextBox 10">
            <a:extLst>
              <a:ext uri="{FF2B5EF4-FFF2-40B4-BE49-F238E27FC236}">
                <a16:creationId xmlns:a16="http://schemas.microsoft.com/office/drawing/2014/main" id="{6FA46AF7-F97C-3CA3-399A-1471AD6B757A}"/>
              </a:ext>
            </a:extLst>
          </p:cNvPr>
          <p:cNvSpPr txBox="1"/>
          <p:nvPr/>
        </p:nvSpPr>
        <p:spPr>
          <a:xfrm>
            <a:off x="8837913" y="4492327"/>
            <a:ext cx="2448272" cy="1154162"/>
          </a:xfrm>
          <a:prstGeom prst="rect">
            <a:avLst/>
          </a:prstGeom>
          <a:solidFill>
            <a:schemeClr val="bg1"/>
          </a:solidFill>
        </p:spPr>
        <p:txBody>
          <a:bodyPr wrap="square" rtlCol="0">
            <a:spAutoFit/>
          </a:bodyPr>
          <a:lstStyle/>
          <a:p>
            <a:pPr algn="ctr"/>
            <a:r>
              <a:rPr lang="en-US" sz="2300" dirty="0">
                <a:solidFill>
                  <a:srgbClr val="FF0000"/>
                </a:solidFill>
              </a:rPr>
              <a:t>The monthly payment will be $359.37</a:t>
            </a:r>
          </a:p>
        </p:txBody>
      </p:sp>
    </p:spTree>
    <p:custDataLst>
      <p:tags r:id="rId1"/>
    </p:custDataLst>
    <p:extLst>
      <p:ext uri="{BB962C8B-B14F-4D97-AF65-F5344CB8AC3E}">
        <p14:creationId xmlns:p14="http://schemas.microsoft.com/office/powerpoint/2010/main" val="417193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9DDEF-D9B3-4F66-93CE-3ED2543F15FD}"/>
              </a:ext>
            </a:extLst>
          </p:cNvPr>
          <p:cNvSpPr>
            <a:spLocks noGrp="1"/>
          </p:cNvSpPr>
          <p:nvPr>
            <p:ph sz="quarter" idx="1"/>
          </p:nvPr>
        </p:nvSpPr>
        <p:spPr>
          <a:xfrm>
            <a:off x="479376" y="116632"/>
            <a:ext cx="10081120" cy="3672408"/>
          </a:xfrm>
        </p:spPr>
        <p:txBody>
          <a:bodyPr/>
          <a:lstStyle/>
          <a:p>
            <a:pPr marL="0" indent="0">
              <a:buNone/>
            </a:pPr>
            <a:r>
              <a:rPr lang="en-CA" sz="2100" dirty="0"/>
              <a:t>Jason has a mortgage of $500,000 at a interest rate of 2.2% annually compounded monthly.  [</a:t>
            </a:r>
            <a:r>
              <a:rPr lang="en-CA" sz="2100" dirty="0" err="1"/>
              <a:t>ie</a:t>
            </a:r>
            <a:r>
              <a:rPr lang="en-CA" sz="2100" dirty="0"/>
              <a:t>: Interest is generated each month]  If Jason is paying $4000 each month to his mortgage, how much would he owe after 10 years? </a:t>
            </a:r>
          </a:p>
          <a:p>
            <a:pPr marL="0" indent="0">
              <a:buNone/>
            </a:pPr>
            <a:r>
              <a:rPr lang="en-CA" sz="2100" dirty="0"/>
              <a:t>ii) How long will it take Jason to payoff his mortgage at this rate?</a:t>
            </a:r>
          </a:p>
          <a:p>
            <a:pPr marL="0" indent="0">
              <a:buNone/>
            </a:pPr>
            <a:r>
              <a:rPr lang="en-CA" sz="2100" dirty="0"/>
              <a:t>iii) After 10 years, Jason decides to make a lumpsum of $50,000 to offset his principal.  How much faster will this help payoff his mortgage?</a:t>
            </a:r>
          </a:p>
          <a:p>
            <a:pPr marL="0" indent="0">
              <a:buNone/>
            </a:pPr>
            <a:r>
              <a:rPr lang="en-CA" sz="2100" dirty="0"/>
              <a:t>iv) Suppose Jason wants to payoff his mortgage within 10 years, how much should his monthly mortgage payment be? </a:t>
            </a:r>
          </a:p>
          <a:p>
            <a:pPr marL="0" indent="0">
              <a:buNone/>
            </a:pPr>
            <a:endParaRPr lang="en-CA" sz="2100" dirty="0"/>
          </a:p>
        </p:txBody>
      </p:sp>
    </p:spTree>
    <p:custDataLst>
      <p:tags r:id="rId1"/>
    </p:custDataLst>
    <p:extLst>
      <p:ext uri="{BB962C8B-B14F-4D97-AF65-F5344CB8AC3E}">
        <p14:creationId xmlns:p14="http://schemas.microsoft.com/office/powerpoint/2010/main" val="423354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05E503-DA8C-4BCD-A0CB-210F981E58B6}"/>
              </a:ext>
            </a:extLst>
          </p:cNvPr>
          <p:cNvSpPr txBox="1">
            <a:spLocks/>
          </p:cNvSpPr>
          <p:nvPr/>
        </p:nvSpPr>
        <p:spPr>
          <a:xfrm>
            <a:off x="263352" y="116632"/>
            <a:ext cx="11305256" cy="85010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Ex: John deposited $2000 in a bank at 5% interest compounded monthly.  How much interest will he make in 15 years?</a:t>
            </a:r>
          </a:p>
        </p:txBody>
      </p:sp>
      <p:sp>
        <p:nvSpPr>
          <p:cNvPr id="5" name="Title 1">
            <a:extLst>
              <a:ext uri="{FF2B5EF4-FFF2-40B4-BE49-F238E27FC236}">
                <a16:creationId xmlns:a16="http://schemas.microsoft.com/office/drawing/2014/main" id="{C49F4490-E9E2-4AC9-8B96-60C94739D882}"/>
              </a:ext>
            </a:extLst>
          </p:cNvPr>
          <p:cNvSpPr txBox="1">
            <a:spLocks/>
          </p:cNvSpPr>
          <p:nvPr/>
        </p:nvSpPr>
        <p:spPr>
          <a:xfrm>
            <a:off x="263352" y="2348880"/>
            <a:ext cx="11305256" cy="85010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  Suppose John wants to earn $3000 in interest, how many years will need to deposit the $2000 at 5% interest compounded monthly.  </a:t>
            </a:r>
          </a:p>
        </p:txBody>
      </p:sp>
      <p:sp>
        <p:nvSpPr>
          <p:cNvPr id="6" name="Title 1">
            <a:extLst>
              <a:ext uri="{FF2B5EF4-FFF2-40B4-BE49-F238E27FC236}">
                <a16:creationId xmlns:a16="http://schemas.microsoft.com/office/drawing/2014/main" id="{CD2A026E-6D99-4EFA-9A8E-C2EA580290B4}"/>
              </a:ext>
            </a:extLst>
          </p:cNvPr>
          <p:cNvSpPr txBox="1">
            <a:spLocks/>
          </p:cNvSpPr>
          <p:nvPr/>
        </p:nvSpPr>
        <p:spPr>
          <a:xfrm>
            <a:off x="191344" y="4091062"/>
            <a:ext cx="11305256" cy="157018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Iii)  Suppose John wants to deposit his $2000 at 5% interest for 20years.  How much more will he earn if his interest is compounded daily vs semi annually?</a:t>
            </a:r>
          </a:p>
        </p:txBody>
      </p:sp>
    </p:spTree>
    <p:custDataLst>
      <p:tags r:id="rId1"/>
    </p:custDataLst>
    <p:extLst>
      <p:ext uri="{BB962C8B-B14F-4D97-AF65-F5344CB8AC3E}">
        <p14:creationId xmlns:p14="http://schemas.microsoft.com/office/powerpoint/2010/main" val="1043723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D6F4-5124-464F-94A3-9658C3305055}"/>
              </a:ext>
            </a:extLst>
          </p:cNvPr>
          <p:cNvSpPr>
            <a:spLocks noGrp="1"/>
          </p:cNvSpPr>
          <p:nvPr>
            <p:ph type="title"/>
          </p:nvPr>
        </p:nvSpPr>
        <p:spPr>
          <a:xfrm>
            <a:off x="263352" y="116632"/>
            <a:ext cx="11305256" cy="850106"/>
          </a:xfrm>
        </p:spPr>
        <p:txBody>
          <a:bodyPr>
            <a:normAutofit fontScale="90000"/>
          </a:bodyPr>
          <a:lstStyle/>
          <a:p>
            <a:pPr>
              <a:defRPr/>
            </a:pPr>
            <a:r>
              <a:rPr lang="en-CA" dirty="0"/>
              <a:t>Ex: John deposited $2000 in a bank at 5% interest compounded monthly.  How much interest will he make in 15 years?</a:t>
            </a:r>
          </a:p>
        </p:txBody>
      </p:sp>
      <p:graphicFrame>
        <p:nvGraphicFramePr>
          <p:cNvPr id="28675" name="Object 3">
            <a:extLst>
              <a:ext uri="{FF2B5EF4-FFF2-40B4-BE49-F238E27FC236}">
                <a16:creationId xmlns:a16="http://schemas.microsoft.com/office/drawing/2014/main" id="{CBD45C53-27F7-4637-BCA2-B2593A0388B0}"/>
              </a:ext>
            </a:extLst>
          </p:cNvPr>
          <p:cNvGraphicFramePr>
            <a:graphicFrameLocks noChangeAspect="1"/>
          </p:cNvGraphicFramePr>
          <p:nvPr>
            <p:extLst>
              <p:ext uri="{D42A27DB-BD31-4B8C-83A1-F6EECF244321}">
                <p14:modId xmlns:p14="http://schemas.microsoft.com/office/powerpoint/2010/main" val="1965179968"/>
              </p:ext>
            </p:extLst>
          </p:nvPr>
        </p:nvGraphicFramePr>
        <p:xfrm>
          <a:off x="415454" y="1039266"/>
          <a:ext cx="568325" cy="469900"/>
        </p:xfrm>
        <a:graphic>
          <a:graphicData uri="http://schemas.openxmlformats.org/presentationml/2006/ole">
            <mc:AlternateContent xmlns:mc="http://schemas.openxmlformats.org/markup-compatibility/2006">
              <mc:Choice xmlns:v="urn:schemas-microsoft-com:vml" Requires="v">
                <p:oleObj name="Equation" r:id="rId4" imgW="215619" imgH="177569" progId="Equation.DSMT4">
                  <p:embed/>
                </p:oleObj>
              </mc:Choice>
              <mc:Fallback>
                <p:oleObj name="Equation" r:id="rId4" imgW="215619" imgH="177569" progId="Equation.DSMT4">
                  <p:embed/>
                  <p:pic>
                    <p:nvPicPr>
                      <p:cNvPr id="28675" name="Object 3">
                        <a:extLst>
                          <a:ext uri="{FF2B5EF4-FFF2-40B4-BE49-F238E27FC236}">
                            <a16:creationId xmlns:a16="http://schemas.microsoft.com/office/drawing/2014/main" id="{CBD45C53-27F7-4637-BCA2-B2593A038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54" y="1039266"/>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3">
            <a:extLst>
              <a:ext uri="{FF2B5EF4-FFF2-40B4-BE49-F238E27FC236}">
                <a16:creationId xmlns:a16="http://schemas.microsoft.com/office/drawing/2014/main" id="{3BF883A1-648A-45C4-A3DA-F3EA0C06B85A}"/>
              </a:ext>
            </a:extLst>
          </p:cNvPr>
          <p:cNvGraphicFramePr>
            <a:graphicFrameLocks noChangeAspect="1"/>
          </p:cNvGraphicFramePr>
          <p:nvPr>
            <p:extLst>
              <p:ext uri="{D42A27DB-BD31-4B8C-83A1-F6EECF244321}">
                <p14:modId xmlns:p14="http://schemas.microsoft.com/office/powerpoint/2010/main" val="3998939961"/>
              </p:ext>
            </p:extLst>
          </p:nvPr>
        </p:nvGraphicFramePr>
        <p:xfrm>
          <a:off x="523403" y="1582191"/>
          <a:ext cx="469900" cy="401638"/>
        </p:xfrm>
        <a:graphic>
          <a:graphicData uri="http://schemas.openxmlformats.org/presentationml/2006/ole">
            <mc:AlternateContent xmlns:mc="http://schemas.openxmlformats.org/markup-compatibility/2006">
              <mc:Choice xmlns:v="urn:schemas-microsoft-com:vml" Requires="v">
                <p:oleObj name="Equation" r:id="rId6" imgW="177569" imgH="152202" progId="Equation.DSMT4">
                  <p:embed/>
                </p:oleObj>
              </mc:Choice>
              <mc:Fallback>
                <p:oleObj name="Equation" r:id="rId6" imgW="177569" imgH="152202" progId="Equation.DSMT4">
                  <p:embed/>
                  <p:pic>
                    <p:nvPicPr>
                      <p:cNvPr id="28676" name="Object 3">
                        <a:extLst>
                          <a:ext uri="{FF2B5EF4-FFF2-40B4-BE49-F238E27FC236}">
                            <a16:creationId xmlns:a16="http://schemas.microsoft.com/office/drawing/2014/main" id="{3BF883A1-648A-45C4-A3DA-F3EA0C06B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03" y="1582191"/>
                        <a:ext cx="4699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4">
            <a:extLst>
              <a:ext uri="{FF2B5EF4-FFF2-40B4-BE49-F238E27FC236}">
                <a16:creationId xmlns:a16="http://schemas.microsoft.com/office/drawing/2014/main" id="{388AA941-F4C4-432A-8762-CEFF7218637B}"/>
              </a:ext>
            </a:extLst>
          </p:cNvPr>
          <p:cNvGraphicFramePr>
            <a:graphicFrameLocks noChangeAspect="1"/>
          </p:cNvGraphicFramePr>
          <p:nvPr>
            <p:extLst>
              <p:ext uri="{D42A27DB-BD31-4B8C-83A1-F6EECF244321}">
                <p14:modId xmlns:p14="http://schemas.microsoft.com/office/powerpoint/2010/main" val="1881544423"/>
              </p:ext>
            </p:extLst>
          </p:nvPr>
        </p:nvGraphicFramePr>
        <p:xfrm>
          <a:off x="2653829" y="1072605"/>
          <a:ext cx="504825" cy="401637"/>
        </p:xfrm>
        <a:graphic>
          <a:graphicData uri="http://schemas.openxmlformats.org/presentationml/2006/ole">
            <mc:AlternateContent xmlns:mc="http://schemas.openxmlformats.org/markup-compatibility/2006">
              <mc:Choice xmlns:v="urn:schemas-microsoft-com:vml" Requires="v">
                <p:oleObj name="Equation" r:id="rId8" imgW="190417" imgH="152334" progId="Equation.DSMT4">
                  <p:embed/>
                </p:oleObj>
              </mc:Choice>
              <mc:Fallback>
                <p:oleObj name="Equation" r:id="rId8" imgW="190417" imgH="152334" progId="Equation.DSMT4">
                  <p:embed/>
                  <p:pic>
                    <p:nvPicPr>
                      <p:cNvPr id="28677" name="Object 4">
                        <a:extLst>
                          <a:ext uri="{FF2B5EF4-FFF2-40B4-BE49-F238E27FC236}">
                            <a16:creationId xmlns:a16="http://schemas.microsoft.com/office/drawing/2014/main" id="{388AA941-F4C4-432A-8762-CEFF72186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829" y="1072605"/>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5">
            <a:extLst>
              <a:ext uri="{FF2B5EF4-FFF2-40B4-BE49-F238E27FC236}">
                <a16:creationId xmlns:a16="http://schemas.microsoft.com/office/drawing/2014/main" id="{02FE9EF9-8C9F-4DB2-89A1-871E43125201}"/>
              </a:ext>
            </a:extLst>
          </p:cNvPr>
          <p:cNvGraphicFramePr>
            <a:graphicFrameLocks noChangeAspect="1"/>
          </p:cNvGraphicFramePr>
          <p:nvPr>
            <p:extLst>
              <p:ext uri="{D42A27DB-BD31-4B8C-83A1-F6EECF244321}">
                <p14:modId xmlns:p14="http://schemas.microsoft.com/office/powerpoint/2010/main" val="2184710629"/>
              </p:ext>
            </p:extLst>
          </p:nvPr>
        </p:nvGraphicFramePr>
        <p:xfrm>
          <a:off x="2741141" y="1575842"/>
          <a:ext cx="404813" cy="434975"/>
        </p:xfrm>
        <a:graphic>
          <a:graphicData uri="http://schemas.openxmlformats.org/presentationml/2006/ole">
            <mc:AlternateContent xmlns:mc="http://schemas.openxmlformats.org/markup-compatibility/2006">
              <mc:Choice xmlns:v="urn:schemas-microsoft-com:vml" Requires="v">
                <p:oleObj name="Equation" r:id="rId10" imgW="152268" imgH="164957" progId="Equation.DSMT4">
                  <p:embed/>
                </p:oleObj>
              </mc:Choice>
              <mc:Fallback>
                <p:oleObj name="Equation" r:id="rId10" imgW="152268" imgH="164957" progId="Equation.DSMT4">
                  <p:embed/>
                  <p:pic>
                    <p:nvPicPr>
                      <p:cNvPr id="28678" name="Object 5">
                        <a:extLst>
                          <a:ext uri="{FF2B5EF4-FFF2-40B4-BE49-F238E27FC236}">
                            <a16:creationId xmlns:a16="http://schemas.microsoft.com/office/drawing/2014/main" id="{02FE9EF9-8C9F-4DB2-89A1-871E431252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1141" y="1575842"/>
                        <a:ext cx="4048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A29EC5E6-334F-41E4-9AED-E080BB188BC4}"/>
              </a:ext>
            </a:extLst>
          </p:cNvPr>
          <p:cNvGraphicFramePr>
            <a:graphicFrameLocks noChangeAspect="1"/>
          </p:cNvGraphicFramePr>
          <p:nvPr>
            <p:extLst>
              <p:ext uri="{D42A27DB-BD31-4B8C-83A1-F6EECF244321}">
                <p14:modId xmlns:p14="http://schemas.microsoft.com/office/powerpoint/2010/main" val="3165169147"/>
              </p:ext>
            </p:extLst>
          </p:nvPr>
        </p:nvGraphicFramePr>
        <p:xfrm>
          <a:off x="1117129" y="1020216"/>
          <a:ext cx="1203325" cy="503238"/>
        </p:xfrm>
        <a:graphic>
          <a:graphicData uri="http://schemas.openxmlformats.org/presentationml/2006/ole">
            <mc:AlternateContent xmlns:mc="http://schemas.openxmlformats.org/markup-compatibility/2006">
              <mc:Choice xmlns:v="urn:schemas-microsoft-com:vml" Requires="v">
                <p:oleObj name="Equation" r:id="rId12" imgW="457200" imgH="190500" progId="Equation.DSMT4">
                  <p:embed/>
                </p:oleObj>
              </mc:Choice>
              <mc:Fallback>
                <p:oleObj name="Equation" r:id="rId12" imgW="457200" imgH="190500" progId="Equation.DSMT4">
                  <p:embed/>
                  <p:pic>
                    <p:nvPicPr>
                      <p:cNvPr id="9" name="Object 6">
                        <a:extLst>
                          <a:ext uri="{FF2B5EF4-FFF2-40B4-BE49-F238E27FC236}">
                            <a16:creationId xmlns:a16="http://schemas.microsoft.com/office/drawing/2014/main" id="{A29EC5E6-334F-41E4-9AED-E080BB188B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7129" y="1020216"/>
                        <a:ext cx="120332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A73EBEFD-0526-45AE-8ACC-4013F198070D}"/>
              </a:ext>
            </a:extLst>
          </p:cNvPr>
          <p:cNvGraphicFramePr>
            <a:graphicFrameLocks noChangeAspect="1"/>
          </p:cNvGraphicFramePr>
          <p:nvPr>
            <p:extLst>
              <p:ext uri="{D42A27DB-BD31-4B8C-83A1-F6EECF244321}">
                <p14:modId xmlns:p14="http://schemas.microsoft.com/office/powerpoint/2010/main" val="2086073893"/>
              </p:ext>
            </p:extLst>
          </p:nvPr>
        </p:nvGraphicFramePr>
        <p:xfrm>
          <a:off x="1171104" y="1545679"/>
          <a:ext cx="873125" cy="468312"/>
        </p:xfrm>
        <a:graphic>
          <a:graphicData uri="http://schemas.openxmlformats.org/presentationml/2006/ole">
            <mc:AlternateContent xmlns:mc="http://schemas.openxmlformats.org/markup-compatibility/2006">
              <mc:Choice xmlns:v="urn:schemas-microsoft-com:vml" Requires="v">
                <p:oleObj name="Equation" r:id="rId14" imgW="329914" imgH="177646" progId="Equation.DSMT4">
                  <p:embed/>
                </p:oleObj>
              </mc:Choice>
              <mc:Fallback>
                <p:oleObj name="Equation" r:id="rId14" imgW="329914" imgH="177646" progId="Equation.DSMT4">
                  <p:embed/>
                  <p:pic>
                    <p:nvPicPr>
                      <p:cNvPr id="10" name="Object 7">
                        <a:extLst>
                          <a:ext uri="{FF2B5EF4-FFF2-40B4-BE49-F238E27FC236}">
                            <a16:creationId xmlns:a16="http://schemas.microsoft.com/office/drawing/2014/main" id="{A73EBEFD-0526-45AE-8ACC-4013F19807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1104" y="1545679"/>
                        <a:ext cx="87312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01B4BC7D-B9E3-41B6-A34F-4990B16DB4FC}"/>
              </a:ext>
            </a:extLst>
          </p:cNvPr>
          <p:cNvGraphicFramePr>
            <a:graphicFrameLocks noChangeAspect="1"/>
          </p:cNvGraphicFramePr>
          <p:nvPr>
            <p:extLst>
              <p:ext uri="{D42A27DB-BD31-4B8C-83A1-F6EECF244321}">
                <p14:modId xmlns:p14="http://schemas.microsoft.com/office/powerpoint/2010/main" val="3160973991"/>
              </p:ext>
            </p:extLst>
          </p:nvPr>
        </p:nvGraphicFramePr>
        <p:xfrm>
          <a:off x="3409479" y="1053555"/>
          <a:ext cx="504825" cy="434975"/>
        </p:xfrm>
        <a:graphic>
          <a:graphicData uri="http://schemas.openxmlformats.org/presentationml/2006/ole">
            <mc:AlternateContent xmlns:mc="http://schemas.openxmlformats.org/markup-compatibility/2006">
              <mc:Choice xmlns:v="urn:schemas-microsoft-com:vml" Requires="v">
                <p:oleObj name="Equation" r:id="rId16" imgW="190335" imgH="164957" progId="Equation.DSMT4">
                  <p:embed/>
                </p:oleObj>
              </mc:Choice>
              <mc:Fallback>
                <p:oleObj name="Equation" r:id="rId16" imgW="190335" imgH="164957" progId="Equation.DSMT4">
                  <p:embed/>
                  <p:pic>
                    <p:nvPicPr>
                      <p:cNvPr id="11" name="Object 8">
                        <a:extLst>
                          <a:ext uri="{FF2B5EF4-FFF2-40B4-BE49-F238E27FC236}">
                            <a16:creationId xmlns:a16="http://schemas.microsoft.com/office/drawing/2014/main" id="{01B4BC7D-B9E3-41B6-A34F-4990B16DB4F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09479" y="1053555"/>
                        <a:ext cx="50482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9D7647CF-D214-4F5F-AD87-3A90C1AFA072}"/>
              </a:ext>
            </a:extLst>
          </p:cNvPr>
          <p:cNvGraphicFramePr>
            <a:graphicFrameLocks noChangeAspect="1"/>
          </p:cNvGraphicFramePr>
          <p:nvPr>
            <p:extLst>
              <p:ext uri="{D42A27DB-BD31-4B8C-83A1-F6EECF244321}">
                <p14:modId xmlns:p14="http://schemas.microsoft.com/office/powerpoint/2010/main" val="2062837187"/>
              </p:ext>
            </p:extLst>
          </p:nvPr>
        </p:nvGraphicFramePr>
        <p:xfrm>
          <a:off x="3431704" y="1556792"/>
          <a:ext cx="504825" cy="468313"/>
        </p:xfrm>
        <a:graphic>
          <a:graphicData uri="http://schemas.openxmlformats.org/presentationml/2006/ole">
            <mc:AlternateContent xmlns:mc="http://schemas.openxmlformats.org/markup-compatibility/2006">
              <mc:Choice xmlns:v="urn:schemas-microsoft-com:vml" Requires="v">
                <p:oleObj name="Equation" r:id="rId18" imgW="190335" imgH="177646" progId="Equation.DSMT4">
                  <p:embed/>
                </p:oleObj>
              </mc:Choice>
              <mc:Fallback>
                <p:oleObj name="Equation" r:id="rId18" imgW="190335" imgH="177646" progId="Equation.DSMT4">
                  <p:embed/>
                  <p:pic>
                    <p:nvPicPr>
                      <p:cNvPr id="12" name="Object 9">
                        <a:extLst>
                          <a:ext uri="{FF2B5EF4-FFF2-40B4-BE49-F238E27FC236}">
                            <a16:creationId xmlns:a16="http://schemas.microsoft.com/office/drawing/2014/main" id="{9D7647CF-D214-4F5F-AD87-3A90C1AFA07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31704" y="1556792"/>
                        <a:ext cx="5048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a:extLst>
              <a:ext uri="{FF2B5EF4-FFF2-40B4-BE49-F238E27FC236}">
                <a16:creationId xmlns:a16="http://schemas.microsoft.com/office/drawing/2014/main" id="{4FE24716-EAF8-4FA8-AF05-DD3A68A9473E}"/>
              </a:ext>
            </a:extLst>
          </p:cNvPr>
          <p:cNvSpPr txBox="1">
            <a:spLocks noChangeArrowheads="1"/>
          </p:cNvSpPr>
          <p:nvPr/>
        </p:nvSpPr>
        <p:spPr bwMode="auto">
          <a:xfrm>
            <a:off x="4655840" y="1052736"/>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Gather information!!</a:t>
            </a:r>
          </a:p>
        </p:txBody>
      </p:sp>
      <p:sp>
        <p:nvSpPr>
          <p:cNvPr id="14" name="TextBox 13">
            <a:extLst>
              <a:ext uri="{FF2B5EF4-FFF2-40B4-BE49-F238E27FC236}">
                <a16:creationId xmlns:a16="http://schemas.microsoft.com/office/drawing/2014/main" id="{D5410250-771D-414E-8D44-95D029788980}"/>
              </a:ext>
            </a:extLst>
          </p:cNvPr>
          <p:cNvSpPr txBox="1">
            <a:spLocks noChangeArrowheads="1"/>
          </p:cNvSpPr>
          <p:nvPr/>
        </p:nvSpPr>
        <p:spPr bwMode="auto">
          <a:xfrm>
            <a:off x="4655840" y="1484784"/>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Plug into formula</a:t>
            </a:r>
          </a:p>
        </p:txBody>
      </p:sp>
      <p:graphicFrame>
        <p:nvGraphicFramePr>
          <p:cNvPr id="28683" name="Object 2">
            <a:extLst>
              <a:ext uri="{FF2B5EF4-FFF2-40B4-BE49-F238E27FC236}">
                <a16:creationId xmlns:a16="http://schemas.microsoft.com/office/drawing/2014/main" id="{731256DC-E4BF-42F7-9090-C5946A7ABCC6}"/>
              </a:ext>
            </a:extLst>
          </p:cNvPr>
          <p:cNvGraphicFramePr>
            <a:graphicFrameLocks noChangeAspect="1"/>
          </p:cNvGraphicFramePr>
          <p:nvPr>
            <p:extLst>
              <p:ext uri="{D42A27DB-BD31-4B8C-83A1-F6EECF244321}">
                <p14:modId xmlns:p14="http://schemas.microsoft.com/office/powerpoint/2010/main" val="2015493003"/>
              </p:ext>
            </p:extLst>
          </p:nvPr>
        </p:nvGraphicFramePr>
        <p:xfrm>
          <a:off x="911424" y="2132856"/>
          <a:ext cx="2411413" cy="1109662"/>
        </p:xfrm>
        <a:graphic>
          <a:graphicData uri="http://schemas.openxmlformats.org/presentationml/2006/ole">
            <mc:AlternateContent xmlns:mc="http://schemas.openxmlformats.org/markup-compatibility/2006">
              <mc:Choice xmlns:v="urn:schemas-microsoft-com:vml" Requires="v">
                <p:oleObj name="Equation" r:id="rId20" imgW="1129810" imgH="520474" progId="Equation.DSMT4">
                  <p:embed/>
                </p:oleObj>
              </mc:Choice>
              <mc:Fallback>
                <p:oleObj name="Equation" r:id="rId20" imgW="1129810" imgH="520474" progId="Equation.DSMT4">
                  <p:embed/>
                  <p:pic>
                    <p:nvPicPr>
                      <p:cNvPr id="28683" name="Object 2">
                        <a:extLst>
                          <a:ext uri="{FF2B5EF4-FFF2-40B4-BE49-F238E27FC236}">
                            <a16:creationId xmlns:a16="http://schemas.microsoft.com/office/drawing/2014/main" id="{731256DC-E4BF-42F7-9090-C5946A7ABC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1424" y="2132856"/>
                        <a:ext cx="241141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1">
            <a:extLst>
              <a:ext uri="{FF2B5EF4-FFF2-40B4-BE49-F238E27FC236}">
                <a16:creationId xmlns:a16="http://schemas.microsoft.com/office/drawing/2014/main" id="{F57FBA32-6CA4-4A40-BFBB-585BD931FFE3}"/>
              </a:ext>
            </a:extLst>
          </p:cNvPr>
          <p:cNvGraphicFramePr>
            <a:graphicFrameLocks noChangeAspect="1"/>
          </p:cNvGraphicFramePr>
          <p:nvPr>
            <p:extLst>
              <p:ext uri="{D42A27DB-BD31-4B8C-83A1-F6EECF244321}">
                <p14:modId xmlns:p14="http://schemas.microsoft.com/office/powerpoint/2010/main" val="3071286997"/>
              </p:ext>
            </p:extLst>
          </p:nvPr>
        </p:nvGraphicFramePr>
        <p:xfrm>
          <a:off x="1057473" y="3579069"/>
          <a:ext cx="623888" cy="352425"/>
        </p:xfrm>
        <a:graphic>
          <a:graphicData uri="http://schemas.openxmlformats.org/presentationml/2006/ole">
            <mc:AlternateContent xmlns:mc="http://schemas.openxmlformats.org/markup-compatibility/2006">
              <mc:Choice xmlns:v="urn:schemas-microsoft-com:vml" Requires="v">
                <p:oleObj name="Equation" r:id="rId22" imgW="291847" imgH="164957" progId="Equation.DSMT4">
                  <p:embed/>
                </p:oleObj>
              </mc:Choice>
              <mc:Fallback>
                <p:oleObj name="Equation" r:id="rId22" imgW="291847" imgH="164957" progId="Equation.DSMT4">
                  <p:embed/>
                  <p:pic>
                    <p:nvPicPr>
                      <p:cNvPr id="16" name="Object 11">
                        <a:extLst>
                          <a:ext uri="{FF2B5EF4-FFF2-40B4-BE49-F238E27FC236}">
                            <a16:creationId xmlns:a16="http://schemas.microsoft.com/office/drawing/2014/main" id="{F57FBA32-6CA4-4A40-BFBB-585BD931FFE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7473" y="3579069"/>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2">
            <a:extLst>
              <a:ext uri="{FF2B5EF4-FFF2-40B4-BE49-F238E27FC236}">
                <a16:creationId xmlns:a16="http://schemas.microsoft.com/office/drawing/2014/main" id="{AC824935-2498-4049-A8E7-571B85ABF6E1}"/>
              </a:ext>
            </a:extLst>
          </p:cNvPr>
          <p:cNvGraphicFramePr>
            <a:graphicFrameLocks noChangeAspect="1"/>
          </p:cNvGraphicFramePr>
          <p:nvPr>
            <p:extLst>
              <p:ext uri="{D42A27DB-BD31-4B8C-83A1-F6EECF244321}">
                <p14:modId xmlns:p14="http://schemas.microsoft.com/office/powerpoint/2010/main" val="1284700232"/>
              </p:ext>
            </p:extLst>
          </p:nvPr>
        </p:nvGraphicFramePr>
        <p:xfrm>
          <a:off x="1605162" y="3558432"/>
          <a:ext cx="1050925" cy="439737"/>
        </p:xfrm>
        <a:graphic>
          <a:graphicData uri="http://schemas.openxmlformats.org/presentationml/2006/ole">
            <mc:AlternateContent xmlns:mc="http://schemas.openxmlformats.org/markup-compatibility/2006">
              <mc:Choice xmlns:v="urn:schemas-microsoft-com:vml" Requires="v">
                <p:oleObj name="Equation" r:id="rId24" imgW="457200" imgH="190500" progId="Equation.DSMT4">
                  <p:embed/>
                </p:oleObj>
              </mc:Choice>
              <mc:Fallback>
                <p:oleObj name="Equation" r:id="rId24" imgW="457200" imgH="190500" progId="Equation.DSMT4">
                  <p:embed/>
                  <p:pic>
                    <p:nvPicPr>
                      <p:cNvPr id="17" name="Object 12">
                        <a:extLst>
                          <a:ext uri="{FF2B5EF4-FFF2-40B4-BE49-F238E27FC236}">
                            <a16:creationId xmlns:a16="http://schemas.microsoft.com/office/drawing/2014/main" id="{AC824935-2498-4049-A8E7-571B85ABF6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5162" y="3558432"/>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3">
            <a:extLst>
              <a:ext uri="{FF2B5EF4-FFF2-40B4-BE49-F238E27FC236}">
                <a16:creationId xmlns:a16="http://schemas.microsoft.com/office/drawing/2014/main" id="{4838753C-7B1F-46FE-A9A3-CD0CE6234E4A}"/>
              </a:ext>
            </a:extLst>
          </p:cNvPr>
          <p:cNvGraphicFramePr>
            <a:graphicFrameLocks noChangeAspect="1"/>
          </p:cNvGraphicFramePr>
          <p:nvPr>
            <p:extLst>
              <p:ext uri="{D42A27DB-BD31-4B8C-83A1-F6EECF244321}">
                <p14:modId xmlns:p14="http://schemas.microsoft.com/office/powerpoint/2010/main" val="3815146857"/>
              </p:ext>
            </p:extLst>
          </p:nvPr>
        </p:nvGraphicFramePr>
        <p:xfrm>
          <a:off x="2594173" y="3234581"/>
          <a:ext cx="1608138" cy="1084262"/>
        </p:xfrm>
        <a:graphic>
          <a:graphicData uri="http://schemas.openxmlformats.org/presentationml/2006/ole">
            <mc:AlternateContent xmlns:mc="http://schemas.openxmlformats.org/markup-compatibility/2006">
              <mc:Choice xmlns:v="urn:schemas-microsoft-com:vml" Requires="v">
                <p:oleObj name="Equation" r:id="rId25" imgW="698500" imgH="469900" progId="Equation.DSMT4">
                  <p:embed/>
                </p:oleObj>
              </mc:Choice>
              <mc:Fallback>
                <p:oleObj name="Equation" r:id="rId25" imgW="698500" imgH="469900" progId="Equation.DSMT4">
                  <p:embed/>
                  <p:pic>
                    <p:nvPicPr>
                      <p:cNvPr id="18" name="Object 13">
                        <a:extLst>
                          <a:ext uri="{FF2B5EF4-FFF2-40B4-BE49-F238E27FC236}">
                            <a16:creationId xmlns:a16="http://schemas.microsoft.com/office/drawing/2014/main" id="{4838753C-7B1F-46FE-A9A3-CD0CE6234E4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94173" y="3234581"/>
                        <a:ext cx="1608138" cy="108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4">
            <a:extLst>
              <a:ext uri="{FF2B5EF4-FFF2-40B4-BE49-F238E27FC236}">
                <a16:creationId xmlns:a16="http://schemas.microsoft.com/office/drawing/2014/main" id="{95727F30-DA6B-4897-AF38-903CBF3D9AB6}"/>
              </a:ext>
            </a:extLst>
          </p:cNvPr>
          <p:cNvGraphicFramePr>
            <a:graphicFrameLocks noChangeAspect="1"/>
          </p:cNvGraphicFramePr>
          <p:nvPr>
            <p:extLst>
              <p:ext uri="{D42A27DB-BD31-4B8C-83A1-F6EECF244321}">
                <p14:modId xmlns:p14="http://schemas.microsoft.com/office/powerpoint/2010/main" val="1678599019"/>
              </p:ext>
            </p:extLst>
          </p:nvPr>
        </p:nvGraphicFramePr>
        <p:xfrm>
          <a:off x="3238699" y="3434606"/>
          <a:ext cx="722313" cy="387350"/>
        </p:xfrm>
        <a:graphic>
          <a:graphicData uri="http://schemas.openxmlformats.org/presentationml/2006/ole">
            <mc:AlternateContent xmlns:mc="http://schemas.openxmlformats.org/markup-compatibility/2006">
              <mc:Choice xmlns:v="urn:schemas-microsoft-com:vml" Requires="v">
                <p:oleObj name="Equation" r:id="rId27" imgW="329914" imgH="177646" progId="Equation.DSMT4">
                  <p:embed/>
                </p:oleObj>
              </mc:Choice>
              <mc:Fallback>
                <p:oleObj name="Equation" r:id="rId27" imgW="329914" imgH="177646" progId="Equation.DSMT4">
                  <p:embed/>
                  <p:pic>
                    <p:nvPicPr>
                      <p:cNvPr id="19" name="Object 14">
                        <a:extLst>
                          <a:ext uri="{FF2B5EF4-FFF2-40B4-BE49-F238E27FC236}">
                            <a16:creationId xmlns:a16="http://schemas.microsoft.com/office/drawing/2014/main" id="{95727F30-DA6B-4897-AF38-903CBF3D9A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8699" y="3434606"/>
                        <a:ext cx="7223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5">
            <a:extLst>
              <a:ext uri="{FF2B5EF4-FFF2-40B4-BE49-F238E27FC236}">
                <a16:creationId xmlns:a16="http://schemas.microsoft.com/office/drawing/2014/main" id="{E92DD201-A04C-4564-9B44-EE2AEF1053A9}"/>
              </a:ext>
            </a:extLst>
          </p:cNvPr>
          <p:cNvGraphicFramePr>
            <a:graphicFrameLocks noChangeAspect="1"/>
          </p:cNvGraphicFramePr>
          <p:nvPr>
            <p:extLst>
              <p:ext uri="{D42A27DB-BD31-4B8C-83A1-F6EECF244321}">
                <p14:modId xmlns:p14="http://schemas.microsoft.com/office/powerpoint/2010/main" val="3399418690"/>
              </p:ext>
            </p:extLst>
          </p:nvPr>
        </p:nvGraphicFramePr>
        <p:xfrm>
          <a:off x="3384749" y="3777507"/>
          <a:ext cx="504825" cy="434975"/>
        </p:xfrm>
        <a:graphic>
          <a:graphicData uri="http://schemas.openxmlformats.org/presentationml/2006/ole">
            <mc:AlternateContent xmlns:mc="http://schemas.openxmlformats.org/markup-compatibility/2006">
              <mc:Choice xmlns:v="urn:schemas-microsoft-com:vml" Requires="v">
                <p:oleObj name="Equation" r:id="rId28" imgW="190335" imgH="164957" progId="Equation.DSMT4">
                  <p:embed/>
                </p:oleObj>
              </mc:Choice>
              <mc:Fallback>
                <p:oleObj name="Equation" r:id="rId28" imgW="190335" imgH="164957" progId="Equation.DSMT4">
                  <p:embed/>
                  <p:pic>
                    <p:nvPicPr>
                      <p:cNvPr id="20" name="Object 15">
                        <a:extLst>
                          <a:ext uri="{FF2B5EF4-FFF2-40B4-BE49-F238E27FC236}">
                            <a16:creationId xmlns:a16="http://schemas.microsoft.com/office/drawing/2014/main" id="{E92DD201-A04C-4564-9B44-EE2AEF1053A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4749" y="3777507"/>
                        <a:ext cx="50482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6">
            <a:extLst>
              <a:ext uri="{FF2B5EF4-FFF2-40B4-BE49-F238E27FC236}">
                <a16:creationId xmlns:a16="http://schemas.microsoft.com/office/drawing/2014/main" id="{3CF2E55C-B356-42CE-A100-C339559E682A}"/>
              </a:ext>
            </a:extLst>
          </p:cNvPr>
          <p:cNvGraphicFramePr>
            <a:graphicFrameLocks noChangeAspect="1"/>
          </p:cNvGraphicFramePr>
          <p:nvPr>
            <p:extLst>
              <p:ext uri="{D42A27DB-BD31-4B8C-83A1-F6EECF244321}">
                <p14:modId xmlns:p14="http://schemas.microsoft.com/office/powerpoint/2010/main" val="558423460"/>
              </p:ext>
            </p:extLst>
          </p:nvPr>
        </p:nvGraphicFramePr>
        <p:xfrm>
          <a:off x="4084837" y="3217119"/>
          <a:ext cx="757237" cy="315913"/>
        </p:xfrm>
        <a:graphic>
          <a:graphicData uri="http://schemas.openxmlformats.org/presentationml/2006/ole">
            <mc:AlternateContent xmlns:mc="http://schemas.openxmlformats.org/markup-compatibility/2006">
              <mc:Choice xmlns:v="urn:schemas-microsoft-com:vml" Requires="v">
                <p:oleObj name="Equation" r:id="rId29" imgW="469696" imgH="177723" progId="Equation.DSMT4">
                  <p:embed/>
                </p:oleObj>
              </mc:Choice>
              <mc:Fallback>
                <p:oleObj name="Equation" r:id="rId29" imgW="469696" imgH="177723" progId="Equation.DSMT4">
                  <p:embed/>
                  <p:pic>
                    <p:nvPicPr>
                      <p:cNvPr id="21" name="Object 16">
                        <a:extLst>
                          <a:ext uri="{FF2B5EF4-FFF2-40B4-BE49-F238E27FC236}">
                            <a16:creationId xmlns:a16="http://schemas.microsoft.com/office/drawing/2014/main" id="{3CF2E55C-B356-42CE-A100-C339559E682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84837" y="3217119"/>
                        <a:ext cx="75723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7">
            <a:extLst>
              <a:ext uri="{FF2B5EF4-FFF2-40B4-BE49-F238E27FC236}">
                <a16:creationId xmlns:a16="http://schemas.microsoft.com/office/drawing/2014/main" id="{6F2E3D85-BA34-4726-A1D1-5943BD2CDF14}"/>
              </a:ext>
            </a:extLst>
          </p:cNvPr>
          <p:cNvGraphicFramePr>
            <a:graphicFrameLocks noChangeAspect="1"/>
          </p:cNvGraphicFramePr>
          <p:nvPr>
            <p:extLst>
              <p:ext uri="{D42A27DB-BD31-4B8C-83A1-F6EECF244321}">
                <p14:modId xmlns:p14="http://schemas.microsoft.com/office/powerpoint/2010/main" val="324910189"/>
              </p:ext>
            </p:extLst>
          </p:nvPr>
        </p:nvGraphicFramePr>
        <p:xfrm>
          <a:off x="1055887" y="4444257"/>
          <a:ext cx="623887" cy="352425"/>
        </p:xfrm>
        <a:graphic>
          <a:graphicData uri="http://schemas.openxmlformats.org/presentationml/2006/ole">
            <mc:AlternateContent xmlns:mc="http://schemas.openxmlformats.org/markup-compatibility/2006">
              <mc:Choice xmlns:v="urn:schemas-microsoft-com:vml" Requires="v">
                <p:oleObj name="Equation" r:id="rId31" imgW="291847" imgH="164957" progId="Equation.DSMT4">
                  <p:embed/>
                </p:oleObj>
              </mc:Choice>
              <mc:Fallback>
                <p:oleObj name="Equation" r:id="rId31" imgW="291847" imgH="164957" progId="Equation.DSMT4">
                  <p:embed/>
                  <p:pic>
                    <p:nvPicPr>
                      <p:cNvPr id="23" name="Object 17">
                        <a:extLst>
                          <a:ext uri="{FF2B5EF4-FFF2-40B4-BE49-F238E27FC236}">
                            <a16:creationId xmlns:a16="http://schemas.microsoft.com/office/drawing/2014/main" id="{6F2E3D85-BA34-4726-A1D1-5943BD2CDF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5887" y="4444257"/>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8">
            <a:extLst>
              <a:ext uri="{FF2B5EF4-FFF2-40B4-BE49-F238E27FC236}">
                <a16:creationId xmlns:a16="http://schemas.microsoft.com/office/drawing/2014/main" id="{C80BB5F0-1A6C-445C-AE23-120BA963928F}"/>
              </a:ext>
            </a:extLst>
          </p:cNvPr>
          <p:cNvGraphicFramePr>
            <a:graphicFrameLocks noChangeAspect="1"/>
          </p:cNvGraphicFramePr>
          <p:nvPr>
            <p:extLst>
              <p:ext uri="{D42A27DB-BD31-4B8C-83A1-F6EECF244321}">
                <p14:modId xmlns:p14="http://schemas.microsoft.com/office/powerpoint/2010/main" val="3372251261"/>
              </p:ext>
            </p:extLst>
          </p:nvPr>
        </p:nvGraphicFramePr>
        <p:xfrm>
          <a:off x="1601987" y="4423618"/>
          <a:ext cx="1050925" cy="439738"/>
        </p:xfrm>
        <a:graphic>
          <a:graphicData uri="http://schemas.openxmlformats.org/presentationml/2006/ole">
            <mc:AlternateContent xmlns:mc="http://schemas.openxmlformats.org/markup-compatibility/2006">
              <mc:Choice xmlns:v="urn:schemas-microsoft-com:vml" Requires="v">
                <p:oleObj name="Equation" r:id="rId32" imgW="457200" imgH="190500" progId="Equation.DSMT4">
                  <p:embed/>
                </p:oleObj>
              </mc:Choice>
              <mc:Fallback>
                <p:oleObj name="Equation" r:id="rId32" imgW="457200" imgH="190500" progId="Equation.DSMT4">
                  <p:embed/>
                  <p:pic>
                    <p:nvPicPr>
                      <p:cNvPr id="24" name="Object 18">
                        <a:extLst>
                          <a:ext uri="{FF2B5EF4-FFF2-40B4-BE49-F238E27FC236}">
                            <a16:creationId xmlns:a16="http://schemas.microsoft.com/office/drawing/2014/main" id="{C80BB5F0-1A6C-445C-AE23-120BA96392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1987" y="4423618"/>
                        <a:ext cx="1050925"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9">
            <a:extLst>
              <a:ext uri="{FF2B5EF4-FFF2-40B4-BE49-F238E27FC236}">
                <a16:creationId xmlns:a16="http://schemas.microsoft.com/office/drawing/2014/main" id="{AE427028-2E9B-47A4-AA2E-9353FEE46301}"/>
              </a:ext>
            </a:extLst>
          </p:cNvPr>
          <p:cNvGraphicFramePr>
            <a:graphicFrameLocks noChangeAspect="1"/>
          </p:cNvGraphicFramePr>
          <p:nvPr>
            <p:extLst>
              <p:ext uri="{D42A27DB-BD31-4B8C-83A1-F6EECF244321}">
                <p14:modId xmlns:p14="http://schemas.microsoft.com/office/powerpoint/2010/main" val="1817331056"/>
              </p:ext>
            </p:extLst>
          </p:nvPr>
        </p:nvGraphicFramePr>
        <p:xfrm>
          <a:off x="2579886" y="4347419"/>
          <a:ext cx="2159000" cy="587375"/>
        </p:xfrm>
        <a:graphic>
          <a:graphicData uri="http://schemas.openxmlformats.org/presentationml/2006/ole">
            <mc:AlternateContent xmlns:mc="http://schemas.openxmlformats.org/markup-compatibility/2006">
              <mc:Choice xmlns:v="urn:schemas-microsoft-com:vml" Requires="v">
                <p:oleObj name="Equation" r:id="rId33" imgW="939392" imgH="253890" progId="Equation.DSMT4">
                  <p:embed/>
                </p:oleObj>
              </mc:Choice>
              <mc:Fallback>
                <p:oleObj name="Equation" r:id="rId33" imgW="939392" imgH="253890" progId="Equation.DSMT4">
                  <p:embed/>
                  <p:pic>
                    <p:nvPicPr>
                      <p:cNvPr id="25" name="Object 19">
                        <a:extLst>
                          <a:ext uri="{FF2B5EF4-FFF2-40B4-BE49-F238E27FC236}">
                            <a16:creationId xmlns:a16="http://schemas.microsoft.com/office/drawing/2014/main" id="{AE427028-2E9B-47A4-AA2E-9353FEE4630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579886" y="4347419"/>
                        <a:ext cx="21590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0">
            <a:extLst>
              <a:ext uri="{FF2B5EF4-FFF2-40B4-BE49-F238E27FC236}">
                <a16:creationId xmlns:a16="http://schemas.microsoft.com/office/drawing/2014/main" id="{0423EE3E-B346-45A6-B100-5B7ACE88C4CE}"/>
              </a:ext>
            </a:extLst>
          </p:cNvPr>
          <p:cNvGraphicFramePr>
            <a:graphicFrameLocks noChangeAspect="1"/>
          </p:cNvGraphicFramePr>
          <p:nvPr>
            <p:extLst>
              <p:ext uri="{D42A27DB-BD31-4B8C-83A1-F6EECF244321}">
                <p14:modId xmlns:p14="http://schemas.microsoft.com/office/powerpoint/2010/main" val="3776985825"/>
              </p:ext>
            </p:extLst>
          </p:nvPr>
        </p:nvGraphicFramePr>
        <p:xfrm>
          <a:off x="4592836" y="4222007"/>
          <a:ext cx="449262" cy="314325"/>
        </p:xfrm>
        <a:graphic>
          <a:graphicData uri="http://schemas.openxmlformats.org/presentationml/2006/ole">
            <mc:AlternateContent xmlns:mc="http://schemas.openxmlformats.org/markup-compatibility/2006">
              <mc:Choice xmlns:v="urn:schemas-microsoft-com:vml" Requires="v">
                <p:oleObj name="Equation" r:id="rId35" imgW="279158" imgH="177646" progId="Equation.DSMT4">
                  <p:embed/>
                </p:oleObj>
              </mc:Choice>
              <mc:Fallback>
                <p:oleObj name="Equation" r:id="rId35" imgW="279158" imgH="177646" progId="Equation.DSMT4">
                  <p:embed/>
                  <p:pic>
                    <p:nvPicPr>
                      <p:cNvPr id="26" name="Object 20">
                        <a:extLst>
                          <a:ext uri="{FF2B5EF4-FFF2-40B4-BE49-F238E27FC236}">
                            <a16:creationId xmlns:a16="http://schemas.microsoft.com/office/drawing/2014/main" id="{0423EE3E-B346-45A6-B100-5B7ACE88C4C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92836" y="4222007"/>
                        <a:ext cx="449262"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1">
            <a:extLst>
              <a:ext uri="{FF2B5EF4-FFF2-40B4-BE49-F238E27FC236}">
                <a16:creationId xmlns:a16="http://schemas.microsoft.com/office/drawing/2014/main" id="{284DC4D4-D640-440F-8598-FBF1B2256361}"/>
              </a:ext>
            </a:extLst>
          </p:cNvPr>
          <p:cNvGraphicFramePr>
            <a:graphicFrameLocks noChangeAspect="1"/>
          </p:cNvGraphicFramePr>
          <p:nvPr>
            <p:extLst>
              <p:ext uri="{D42A27DB-BD31-4B8C-83A1-F6EECF244321}">
                <p14:modId xmlns:p14="http://schemas.microsoft.com/office/powerpoint/2010/main" val="243022912"/>
              </p:ext>
            </p:extLst>
          </p:nvPr>
        </p:nvGraphicFramePr>
        <p:xfrm>
          <a:off x="1098748" y="5061794"/>
          <a:ext cx="623888" cy="352425"/>
        </p:xfrm>
        <a:graphic>
          <a:graphicData uri="http://schemas.openxmlformats.org/presentationml/2006/ole">
            <mc:AlternateContent xmlns:mc="http://schemas.openxmlformats.org/markup-compatibility/2006">
              <mc:Choice xmlns:v="urn:schemas-microsoft-com:vml" Requires="v">
                <p:oleObj name="Equation" r:id="rId37" imgW="291847" imgH="164957" progId="Equation.DSMT4">
                  <p:embed/>
                </p:oleObj>
              </mc:Choice>
              <mc:Fallback>
                <p:oleObj name="Equation" r:id="rId37" imgW="291847" imgH="164957" progId="Equation.DSMT4">
                  <p:embed/>
                  <p:pic>
                    <p:nvPicPr>
                      <p:cNvPr id="27" name="Object 21">
                        <a:extLst>
                          <a:ext uri="{FF2B5EF4-FFF2-40B4-BE49-F238E27FC236}">
                            <a16:creationId xmlns:a16="http://schemas.microsoft.com/office/drawing/2014/main" id="{284DC4D4-D640-440F-8598-FBF1B225636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8748" y="5061794"/>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2">
            <a:extLst>
              <a:ext uri="{FF2B5EF4-FFF2-40B4-BE49-F238E27FC236}">
                <a16:creationId xmlns:a16="http://schemas.microsoft.com/office/drawing/2014/main" id="{64BA6A94-62ED-4EDB-9F60-B43763B43509}"/>
              </a:ext>
            </a:extLst>
          </p:cNvPr>
          <p:cNvGraphicFramePr>
            <a:graphicFrameLocks noChangeAspect="1"/>
          </p:cNvGraphicFramePr>
          <p:nvPr>
            <p:extLst>
              <p:ext uri="{D42A27DB-BD31-4B8C-83A1-F6EECF244321}">
                <p14:modId xmlns:p14="http://schemas.microsoft.com/office/powerpoint/2010/main" val="733068261"/>
              </p:ext>
            </p:extLst>
          </p:nvPr>
        </p:nvGraphicFramePr>
        <p:xfrm>
          <a:off x="1646437" y="5041157"/>
          <a:ext cx="1050925" cy="439737"/>
        </p:xfrm>
        <a:graphic>
          <a:graphicData uri="http://schemas.openxmlformats.org/presentationml/2006/ole">
            <mc:AlternateContent xmlns:mc="http://schemas.openxmlformats.org/markup-compatibility/2006">
              <mc:Choice xmlns:v="urn:schemas-microsoft-com:vml" Requires="v">
                <p:oleObj name="Equation" r:id="rId38" imgW="457200" imgH="190500" progId="Equation.DSMT4">
                  <p:embed/>
                </p:oleObj>
              </mc:Choice>
              <mc:Fallback>
                <p:oleObj name="Equation" r:id="rId38" imgW="457200" imgH="190500" progId="Equation.DSMT4">
                  <p:embed/>
                  <p:pic>
                    <p:nvPicPr>
                      <p:cNvPr id="28" name="Object 22">
                        <a:extLst>
                          <a:ext uri="{FF2B5EF4-FFF2-40B4-BE49-F238E27FC236}">
                            <a16:creationId xmlns:a16="http://schemas.microsoft.com/office/drawing/2014/main" id="{64BA6A94-62ED-4EDB-9F60-B43763B435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6437" y="5041157"/>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ct 23">
            <a:extLst>
              <a:ext uri="{FF2B5EF4-FFF2-40B4-BE49-F238E27FC236}">
                <a16:creationId xmlns:a16="http://schemas.microsoft.com/office/drawing/2014/main" id="{1A936348-D3D1-4F28-97E4-AAABEF956549}"/>
              </a:ext>
            </a:extLst>
          </p:cNvPr>
          <p:cNvGraphicFramePr>
            <a:graphicFrameLocks noChangeAspect="1"/>
          </p:cNvGraphicFramePr>
          <p:nvPr>
            <p:extLst>
              <p:ext uri="{D42A27DB-BD31-4B8C-83A1-F6EECF244321}">
                <p14:modId xmlns:p14="http://schemas.microsoft.com/office/powerpoint/2010/main" val="2358879340"/>
              </p:ext>
            </p:extLst>
          </p:nvPr>
        </p:nvGraphicFramePr>
        <p:xfrm>
          <a:off x="2613223" y="4964957"/>
          <a:ext cx="1809750" cy="587375"/>
        </p:xfrm>
        <a:graphic>
          <a:graphicData uri="http://schemas.openxmlformats.org/presentationml/2006/ole">
            <mc:AlternateContent xmlns:mc="http://schemas.openxmlformats.org/markup-compatibility/2006">
              <mc:Choice xmlns:v="urn:schemas-microsoft-com:vml" Requires="v">
                <p:oleObj name="Equation" r:id="rId39" imgW="787058" imgH="253890" progId="Equation.DSMT4">
                  <p:embed/>
                </p:oleObj>
              </mc:Choice>
              <mc:Fallback>
                <p:oleObj name="Equation" r:id="rId39" imgW="787058" imgH="253890" progId="Equation.DSMT4">
                  <p:embed/>
                  <p:pic>
                    <p:nvPicPr>
                      <p:cNvPr id="29" name="Object 23">
                        <a:extLst>
                          <a:ext uri="{FF2B5EF4-FFF2-40B4-BE49-F238E27FC236}">
                            <a16:creationId xmlns:a16="http://schemas.microsoft.com/office/drawing/2014/main" id="{1A936348-D3D1-4F28-97E4-AAABEF956549}"/>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613223" y="4964957"/>
                        <a:ext cx="180975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24">
            <a:extLst>
              <a:ext uri="{FF2B5EF4-FFF2-40B4-BE49-F238E27FC236}">
                <a16:creationId xmlns:a16="http://schemas.microsoft.com/office/drawing/2014/main" id="{CAA65D71-FBB7-4D77-A339-2827C2801434}"/>
              </a:ext>
            </a:extLst>
          </p:cNvPr>
          <p:cNvGraphicFramePr>
            <a:graphicFrameLocks noChangeAspect="1"/>
          </p:cNvGraphicFramePr>
          <p:nvPr>
            <p:extLst>
              <p:ext uri="{D42A27DB-BD31-4B8C-83A1-F6EECF244321}">
                <p14:modId xmlns:p14="http://schemas.microsoft.com/office/powerpoint/2010/main" val="2763486947"/>
              </p:ext>
            </p:extLst>
          </p:nvPr>
        </p:nvGraphicFramePr>
        <p:xfrm>
          <a:off x="1173362" y="5693619"/>
          <a:ext cx="623887" cy="352425"/>
        </p:xfrm>
        <a:graphic>
          <a:graphicData uri="http://schemas.openxmlformats.org/presentationml/2006/ole">
            <mc:AlternateContent xmlns:mc="http://schemas.openxmlformats.org/markup-compatibility/2006">
              <mc:Choice xmlns:v="urn:schemas-microsoft-com:vml" Requires="v">
                <p:oleObj name="Equation" r:id="rId41" imgW="291847" imgH="164957" progId="Equation.DSMT4">
                  <p:embed/>
                </p:oleObj>
              </mc:Choice>
              <mc:Fallback>
                <p:oleObj name="Equation" r:id="rId41" imgW="291847" imgH="164957" progId="Equation.DSMT4">
                  <p:embed/>
                  <p:pic>
                    <p:nvPicPr>
                      <p:cNvPr id="30" name="Object 24">
                        <a:extLst>
                          <a:ext uri="{FF2B5EF4-FFF2-40B4-BE49-F238E27FC236}">
                            <a16:creationId xmlns:a16="http://schemas.microsoft.com/office/drawing/2014/main" id="{CAA65D71-FBB7-4D77-A339-2827C28014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73362" y="5693619"/>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 name="Object 25">
            <a:extLst>
              <a:ext uri="{FF2B5EF4-FFF2-40B4-BE49-F238E27FC236}">
                <a16:creationId xmlns:a16="http://schemas.microsoft.com/office/drawing/2014/main" id="{B9AD3242-02D5-43B1-90E8-32AC37F8C573}"/>
              </a:ext>
            </a:extLst>
          </p:cNvPr>
          <p:cNvGraphicFramePr>
            <a:graphicFrameLocks noChangeAspect="1"/>
          </p:cNvGraphicFramePr>
          <p:nvPr>
            <p:extLst>
              <p:ext uri="{D42A27DB-BD31-4B8C-83A1-F6EECF244321}">
                <p14:modId xmlns:p14="http://schemas.microsoft.com/office/powerpoint/2010/main" val="2918484488"/>
              </p:ext>
            </p:extLst>
          </p:nvPr>
        </p:nvGraphicFramePr>
        <p:xfrm>
          <a:off x="1798837" y="5658693"/>
          <a:ext cx="1487487" cy="439738"/>
        </p:xfrm>
        <a:graphic>
          <a:graphicData uri="http://schemas.openxmlformats.org/presentationml/2006/ole">
            <mc:AlternateContent xmlns:mc="http://schemas.openxmlformats.org/markup-compatibility/2006">
              <mc:Choice xmlns:v="urn:schemas-microsoft-com:vml" Requires="v">
                <p:oleObj name="Equation" r:id="rId42" imgW="647700" imgH="190500" progId="Equation.DSMT4">
                  <p:embed/>
                </p:oleObj>
              </mc:Choice>
              <mc:Fallback>
                <p:oleObj name="Equation" r:id="rId42" imgW="647700" imgH="190500" progId="Equation.DSMT4">
                  <p:embed/>
                  <p:pic>
                    <p:nvPicPr>
                      <p:cNvPr id="31" name="Object 25">
                        <a:extLst>
                          <a:ext uri="{FF2B5EF4-FFF2-40B4-BE49-F238E27FC236}">
                            <a16:creationId xmlns:a16="http://schemas.microsoft.com/office/drawing/2014/main" id="{B9AD3242-02D5-43B1-90E8-32AC37F8C57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798837" y="5658693"/>
                        <a:ext cx="148748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a:extLst>
              <a:ext uri="{FF2B5EF4-FFF2-40B4-BE49-F238E27FC236}">
                <a16:creationId xmlns:a16="http://schemas.microsoft.com/office/drawing/2014/main" id="{204196A8-3ED6-40EE-867A-4498F9490C1A}"/>
              </a:ext>
            </a:extLst>
          </p:cNvPr>
          <p:cNvSpPr txBox="1">
            <a:spLocks noChangeArrowheads="1"/>
          </p:cNvSpPr>
          <p:nvPr/>
        </p:nvSpPr>
        <p:spPr bwMode="auto">
          <a:xfrm>
            <a:off x="7495779" y="2197150"/>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Subtract the Principal</a:t>
            </a:r>
          </a:p>
          <a:p>
            <a:pPr eaLnBrk="1" hangingPunct="1">
              <a:spcBef>
                <a:spcPct val="0"/>
              </a:spcBef>
              <a:buClrTx/>
              <a:buSzTx/>
              <a:buFontTx/>
              <a:buNone/>
            </a:pPr>
            <a:r>
              <a:rPr lang="en-CA" altLang="en-US" sz="2000">
                <a:solidFill>
                  <a:srgbClr val="FF0000"/>
                </a:solidFill>
                <a:latin typeface="Arial" panose="020B0604020202020204" pitchFamily="34" charset="0"/>
              </a:rPr>
              <a:t>From the Final Amount</a:t>
            </a:r>
          </a:p>
        </p:txBody>
      </p:sp>
      <p:graphicFrame>
        <p:nvGraphicFramePr>
          <p:cNvPr id="33" name="Object 26">
            <a:extLst>
              <a:ext uri="{FF2B5EF4-FFF2-40B4-BE49-F238E27FC236}">
                <a16:creationId xmlns:a16="http://schemas.microsoft.com/office/drawing/2014/main" id="{8924B434-3055-4F0A-B3BF-AA3FAE2FEA6D}"/>
              </a:ext>
            </a:extLst>
          </p:cNvPr>
          <p:cNvGraphicFramePr>
            <a:graphicFrameLocks noChangeAspect="1"/>
          </p:cNvGraphicFramePr>
          <p:nvPr>
            <p:extLst>
              <p:ext uri="{D42A27DB-BD31-4B8C-83A1-F6EECF244321}">
                <p14:modId xmlns:p14="http://schemas.microsoft.com/office/powerpoint/2010/main" val="1909738125"/>
              </p:ext>
            </p:extLst>
          </p:nvPr>
        </p:nvGraphicFramePr>
        <p:xfrm>
          <a:off x="7243365" y="3249662"/>
          <a:ext cx="2927350" cy="468313"/>
        </p:xfrm>
        <a:graphic>
          <a:graphicData uri="http://schemas.openxmlformats.org/presentationml/2006/ole">
            <mc:AlternateContent xmlns:mc="http://schemas.openxmlformats.org/markup-compatibility/2006">
              <mc:Choice xmlns:v="urn:schemas-microsoft-com:vml" Requires="v">
                <p:oleObj name="Equation" r:id="rId44" imgW="1104421" imgH="177723" progId="Equation.DSMT4">
                  <p:embed/>
                </p:oleObj>
              </mc:Choice>
              <mc:Fallback>
                <p:oleObj name="Equation" r:id="rId44" imgW="1104421" imgH="177723" progId="Equation.DSMT4">
                  <p:embed/>
                  <p:pic>
                    <p:nvPicPr>
                      <p:cNvPr id="33" name="Object 26">
                        <a:extLst>
                          <a:ext uri="{FF2B5EF4-FFF2-40B4-BE49-F238E27FC236}">
                            <a16:creationId xmlns:a16="http://schemas.microsoft.com/office/drawing/2014/main" id="{8924B434-3055-4F0A-B3BF-AA3FAE2FEA6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243365" y="3249662"/>
                        <a:ext cx="29273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27">
            <a:extLst>
              <a:ext uri="{FF2B5EF4-FFF2-40B4-BE49-F238E27FC236}">
                <a16:creationId xmlns:a16="http://schemas.microsoft.com/office/drawing/2014/main" id="{1D7122BE-5F68-4E97-9C60-7D2B3E990F8C}"/>
              </a:ext>
            </a:extLst>
          </p:cNvPr>
          <p:cNvGraphicFramePr>
            <a:graphicFrameLocks noChangeAspect="1"/>
          </p:cNvGraphicFramePr>
          <p:nvPr>
            <p:extLst>
              <p:ext uri="{D42A27DB-BD31-4B8C-83A1-F6EECF244321}">
                <p14:modId xmlns:p14="http://schemas.microsoft.com/office/powerpoint/2010/main" val="3319281531"/>
              </p:ext>
            </p:extLst>
          </p:nvPr>
        </p:nvGraphicFramePr>
        <p:xfrm>
          <a:off x="7243365" y="3821162"/>
          <a:ext cx="3124200" cy="442913"/>
        </p:xfrm>
        <a:graphic>
          <a:graphicData uri="http://schemas.openxmlformats.org/presentationml/2006/ole">
            <mc:AlternateContent xmlns:mc="http://schemas.openxmlformats.org/markup-compatibility/2006">
              <mc:Choice xmlns:v="urn:schemas-microsoft-com:vml" Requires="v">
                <p:oleObj name="Equation" r:id="rId46" imgW="1333500" imgH="190500" progId="Equation.DSMT4">
                  <p:embed/>
                </p:oleObj>
              </mc:Choice>
              <mc:Fallback>
                <p:oleObj name="Equation" r:id="rId46" imgW="1333500" imgH="190500" progId="Equation.DSMT4">
                  <p:embed/>
                  <p:pic>
                    <p:nvPicPr>
                      <p:cNvPr id="34" name="Object 27">
                        <a:extLst>
                          <a:ext uri="{FF2B5EF4-FFF2-40B4-BE49-F238E27FC236}">
                            <a16:creationId xmlns:a16="http://schemas.microsoft.com/office/drawing/2014/main" id="{1D7122BE-5F68-4E97-9C60-7D2B3E990F8C}"/>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243365" y="3821162"/>
                        <a:ext cx="31242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8">
            <a:extLst>
              <a:ext uri="{FF2B5EF4-FFF2-40B4-BE49-F238E27FC236}">
                <a16:creationId xmlns:a16="http://schemas.microsoft.com/office/drawing/2014/main" id="{45A177FC-0CE8-492F-95A7-B9107F1C596B}"/>
              </a:ext>
            </a:extLst>
          </p:cNvPr>
          <p:cNvGraphicFramePr>
            <a:graphicFrameLocks noChangeAspect="1"/>
          </p:cNvGraphicFramePr>
          <p:nvPr>
            <p:extLst>
              <p:ext uri="{D42A27DB-BD31-4B8C-83A1-F6EECF244321}">
                <p14:modId xmlns:p14="http://schemas.microsoft.com/office/powerpoint/2010/main" val="3898402973"/>
              </p:ext>
            </p:extLst>
          </p:nvPr>
        </p:nvGraphicFramePr>
        <p:xfrm>
          <a:off x="7248128" y="4437112"/>
          <a:ext cx="1814512" cy="442913"/>
        </p:xfrm>
        <a:graphic>
          <a:graphicData uri="http://schemas.openxmlformats.org/presentationml/2006/ole">
            <mc:AlternateContent xmlns:mc="http://schemas.openxmlformats.org/markup-compatibility/2006">
              <mc:Choice xmlns:v="urn:schemas-microsoft-com:vml" Requires="v">
                <p:oleObj name="Equation" r:id="rId48" imgW="774364" imgH="190417" progId="Equation.DSMT4">
                  <p:embed/>
                </p:oleObj>
              </mc:Choice>
              <mc:Fallback>
                <p:oleObj name="Equation" r:id="rId48" imgW="774364" imgH="190417" progId="Equation.DSMT4">
                  <p:embed/>
                  <p:pic>
                    <p:nvPicPr>
                      <p:cNvPr id="35" name="Object 28">
                        <a:extLst>
                          <a:ext uri="{FF2B5EF4-FFF2-40B4-BE49-F238E27FC236}">
                            <a16:creationId xmlns:a16="http://schemas.microsoft.com/office/drawing/2014/main" id="{45A177FC-0CE8-492F-95A7-B9107F1C596B}"/>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248128" y="4437112"/>
                        <a:ext cx="1814512"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85" name="Text Box 5">
            <a:extLst>
              <a:ext uri="{FF2B5EF4-FFF2-40B4-BE49-F238E27FC236}">
                <a16:creationId xmlns:a16="http://schemas.microsoft.com/office/drawing/2014/main" id="{67F7B450-9A42-41C9-915F-B2E1490B75B7}"/>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0"/>
              </a:rPr>
              <a:t>www.BCMath.ca</a:t>
            </a:r>
            <a:r>
              <a:rPr lang="en-US" altLang="en-US" sz="1000">
                <a:latin typeface="Arial" panose="020B0604020202020204" pitchFamily="34" charset="0"/>
              </a:rPr>
              <a:t> </a:t>
            </a:r>
          </a:p>
        </p:txBody>
      </p:sp>
    </p:spTree>
    <p:custDataLst>
      <p:tags r:id="rId1"/>
    </p:custDataLst>
    <p:extLst>
      <p:ext uri="{BB962C8B-B14F-4D97-AF65-F5344CB8AC3E}">
        <p14:creationId xmlns:p14="http://schemas.microsoft.com/office/powerpoint/2010/main" val="2831557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linds(horizontal)">
                                      <p:cBhvr>
                                        <p:cTn id="12" dur="500"/>
                                        <p:tgtEl>
                                          <p:spTgt spid="28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blinds(horizontal)">
                                      <p:cBhvr>
                                        <p:cTn id="17" dur="500"/>
                                        <p:tgtEl>
                                          <p:spTgt spid="28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blinds(horizontal)">
                                      <p:cBhvr>
                                        <p:cTn id="22" dur="500"/>
                                        <p:tgtEl>
                                          <p:spTgt spid="286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blinds(horizontal)">
                                      <p:cBhvr>
                                        <p:cTn id="27" dur="500"/>
                                        <p:tgtEl>
                                          <p:spTgt spid="286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8683"/>
                                        </p:tgtEl>
                                        <p:attrNameLst>
                                          <p:attrName>style.visibility</p:attrName>
                                        </p:attrNameLst>
                                      </p:cBhvr>
                                      <p:to>
                                        <p:strVal val="visible"/>
                                      </p:to>
                                    </p:set>
                                    <p:animEffect transition="in" filter="blinds(horizontal)">
                                      <p:cBhvr>
                                        <p:cTn id="57" dur="500"/>
                                        <p:tgtEl>
                                          <p:spTgt spid="286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linds(horizontal)">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linds(horizontal)">
                                      <p:cBhvr>
                                        <p:cTn id="102" dur="500"/>
                                        <p:tgtEl>
                                          <p:spTgt spid="2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blinds(horizontal)">
                                      <p:cBhvr>
                                        <p:cTn id="122" dur="500"/>
                                        <p:tgtEl>
                                          <p:spTgt spid="2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blinds(horizontal)">
                                      <p:cBhvr>
                                        <p:cTn id="132" dur="500"/>
                                        <p:tgtEl>
                                          <p:spTgt spid="3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blinds(horizontal)">
                                      <p:cBhvr>
                                        <p:cTn id="137" dur="500"/>
                                        <p:tgtEl>
                                          <p:spTgt spid="3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blinds(horizontal)">
                                      <p:cBhvr>
                                        <p:cTn id="142" dur="500"/>
                                        <p:tgtEl>
                                          <p:spTgt spid="3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blinds(horizontal)">
                                      <p:cBhvr>
                                        <p:cTn id="147" dur="500"/>
                                        <p:tgtEl>
                                          <p:spTgt spid="34"/>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nodeType="click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blinds(horizontal)">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CFB45D-FFBD-4A0A-AD9D-54EACF57438C}"/>
              </a:ext>
            </a:extLst>
          </p:cNvPr>
          <p:cNvSpPr txBox="1">
            <a:spLocks/>
          </p:cNvSpPr>
          <p:nvPr/>
        </p:nvSpPr>
        <p:spPr>
          <a:xfrm>
            <a:off x="191344" y="188640"/>
            <a:ext cx="11305256" cy="85010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  Suppose John wants to earn $3000 in interest, how many years will need to deposit the $2000 at 5% interest compounded monthly.  </a:t>
            </a:r>
          </a:p>
        </p:txBody>
      </p:sp>
      <p:graphicFrame>
        <p:nvGraphicFramePr>
          <p:cNvPr id="5" name="Object 3">
            <a:extLst>
              <a:ext uri="{FF2B5EF4-FFF2-40B4-BE49-F238E27FC236}">
                <a16:creationId xmlns:a16="http://schemas.microsoft.com/office/drawing/2014/main" id="{DE4659EA-F6E8-4F36-AE33-DCDDAAE54093}"/>
              </a:ext>
            </a:extLst>
          </p:cNvPr>
          <p:cNvGraphicFramePr>
            <a:graphicFrameLocks noChangeAspect="1"/>
          </p:cNvGraphicFramePr>
          <p:nvPr>
            <p:extLst>
              <p:ext uri="{D42A27DB-BD31-4B8C-83A1-F6EECF244321}">
                <p14:modId xmlns:p14="http://schemas.microsoft.com/office/powerpoint/2010/main" val="3775160160"/>
              </p:ext>
            </p:extLst>
          </p:nvPr>
        </p:nvGraphicFramePr>
        <p:xfrm>
          <a:off x="343446" y="1327298"/>
          <a:ext cx="568325" cy="469900"/>
        </p:xfrm>
        <a:graphic>
          <a:graphicData uri="http://schemas.openxmlformats.org/presentationml/2006/ole">
            <mc:AlternateContent xmlns:mc="http://schemas.openxmlformats.org/markup-compatibility/2006">
              <mc:Choice xmlns:v="urn:schemas-microsoft-com:vml" Requires="v">
                <p:oleObj name="Equation" r:id="rId4" imgW="215619" imgH="177569" progId="Equation.DSMT4">
                  <p:embed/>
                </p:oleObj>
              </mc:Choice>
              <mc:Fallback>
                <p:oleObj name="Equation" r:id="rId4" imgW="215619" imgH="177569" progId="Equation.DSMT4">
                  <p:embed/>
                  <p:pic>
                    <p:nvPicPr>
                      <p:cNvPr id="5" name="Object 3">
                        <a:extLst>
                          <a:ext uri="{FF2B5EF4-FFF2-40B4-BE49-F238E27FC236}">
                            <a16:creationId xmlns:a16="http://schemas.microsoft.com/office/drawing/2014/main" id="{DE4659EA-F6E8-4F36-AE33-DCDDAAE54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46" y="1327298"/>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86B8DB55-1F2B-4320-9704-F52681F94EBA}"/>
              </a:ext>
            </a:extLst>
          </p:cNvPr>
          <p:cNvGraphicFramePr>
            <a:graphicFrameLocks noChangeAspect="1"/>
          </p:cNvGraphicFramePr>
          <p:nvPr>
            <p:extLst>
              <p:ext uri="{D42A27DB-BD31-4B8C-83A1-F6EECF244321}">
                <p14:modId xmlns:p14="http://schemas.microsoft.com/office/powerpoint/2010/main" val="4049972582"/>
              </p:ext>
            </p:extLst>
          </p:nvPr>
        </p:nvGraphicFramePr>
        <p:xfrm>
          <a:off x="451395" y="1870223"/>
          <a:ext cx="469900" cy="401638"/>
        </p:xfrm>
        <a:graphic>
          <a:graphicData uri="http://schemas.openxmlformats.org/presentationml/2006/ole">
            <mc:AlternateContent xmlns:mc="http://schemas.openxmlformats.org/markup-compatibility/2006">
              <mc:Choice xmlns:v="urn:schemas-microsoft-com:vml" Requires="v">
                <p:oleObj name="Equation" r:id="rId6" imgW="177569" imgH="152202" progId="Equation.DSMT4">
                  <p:embed/>
                </p:oleObj>
              </mc:Choice>
              <mc:Fallback>
                <p:oleObj name="Equation" r:id="rId6" imgW="177569" imgH="152202" progId="Equation.DSMT4">
                  <p:embed/>
                  <p:pic>
                    <p:nvPicPr>
                      <p:cNvPr id="6" name="Object 3">
                        <a:extLst>
                          <a:ext uri="{FF2B5EF4-FFF2-40B4-BE49-F238E27FC236}">
                            <a16:creationId xmlns:a16="http://schemas.microsoft.com/office/drawing/2014/main" id="{86B8DB55-1F2B-4320-9704-F52681F94E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95" y="1870223"/>
                        <a:ext cx="4699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B5DA54DE-9F02-4CEF-A098-8CBC2C5A17FB}"/>
              </a:ext>
            </a:extLst>
          </p:cNvPr>
          <p:cNvGraphicFramePr>
            <a:graphicFrameLocks noChangeAspect="1"/>
          </p:cNvGraphicFramePr>
          <p:nvPr>
            <p:extLst>
              <p:ext uri="{D42A27DB-BD31-4B8C-83A1-F6EECF244321}">
                <p14:modId xmlns:p14="http://schemas.microsoft.com/office/powerpoint/2010/main" val="1581313123"/>
              </p:ext>
            </p:extLst>
          </p:nvPr>
        </p:nvGraphicFramePr>
        <p:xfrm>
          <a:off x="2581821" y="1360637"/>
          <a:ext cx="504825" cy="401637"/>
        </p:xfrm>
        <a:graphic>
          <a:graphicData uri="http://schemas.openxmlformats.org/presentationml/2006/ole">
            <mc:AlternateContent xmlns:mc="http://schemas.openxmlformats.org/markup-compatibility/2006">
              <mc:Choice xmlns:v="urn:schemas-microsoft-com:vml" Requires="v">
                <p:oleObj name="Equation" r:id="rId8" imgW="190417" imgH="152334" progId="Equation.DSMT4">
                  <p:embed/>
                </p:oleObj>
              </mc:Choice>
              <mc:Fallback>
                <p:oleObj name="Equation" r:id="rId8" imgW="190417" imgH="152334" progId="Equation.DSMT4">
                  <p:embed/>
                  <p:pic>
                    <p:nvPicPr>
                      <p:cNvPr id="7" name="Object 4">
                        <a:extLst>
                          <a:ext uri="{FF2B5EF4-FFF2-40B4-BE49-F238E27FC236}">
                            <a16:creationId xmlns:a16="http://schemas.microsoft.com/office/drawing/2014/main" id="{B5DA54DE-9F02-4CEF-A098-8CBC2C5A17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1821" y="1360637"/>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665A61F3-9EC6-43F9-A7A0-EAB9A3E34D50}"/>
              </a:ext>
            </a:extLst>
          </p:cNvPr>
          <p:cNvGraphicFramePr>
            <a:graphicFrameLocks noChangeAspect="1"/>
          </p:cNvGraphicFramePr>
          <p:nvPr>
            <p:extLst>
              <p:ext uri="{D42A27DB-BD31-4B8C-83A1-F6EECF244321}">
                <p14:modId xmlns:p14="http://schemas.microsoft.com/office/powerpoint/2010/main" val="1994875798"/>
              </p:ext>
            </p:extLst>
          </p:nvPr>
        </p:nvGraphicFramePr>
        <p:xfrm>
          <a:off x="1045121" y="1308248"/>
          <a:ext cx="1203325" cy="503238"/>
        </p:xfrm>
        <a:graphic>
          <a:graphicData uri="http://schemas.openxmlformats.org/presentationml/2006/ole">
            <mc:AlternateContent xmlns:mc="http://schemas.openxmlformats.org/markup-compatibility/2006">
              <mc:Choice xmlns:v="urn:schemas-microsoft-com:vml" Requires="v">
                <p:oleObj name="Equation" r:id="rId10" imgW="457200" imgH="190500" progId="Equation.DSMT4">
                  <p:embed/>
                </p:oleObj>
              </mc:Choice>
              <mc:Fallback>
                <p:oleObj name="Equation" r:id="rId10" imgW="457200" imgH="190500" progId="Equation.DSMT4">
                  <p:embed/>
                  <p:pic>
                    <p:nvPicPr>
                      <p:cNvPr id="9" name="Object 6">
                        <a:extLst>
                          <a:ext uri="{FF2B5EF4-FFF2-40B4-BE49-F238E27FC236}">
                            <a16:creationId xmlns:a16="http://schemas.microsoft.com/office/drawing/2014/main" id="{665A61F3-9EC6-43F9-A7A0-EAB9A3E34D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121" y="1308248"/>
                        <a:ext cx="120332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6F3D72E1-0876-4B7E-BCDD-0154E74CDA74}"/>
              </a:ext>
            </a:extLst>
          </p:cNvPr>
          <p:cNvGraphicFramePr>
            <a:graphicFrameLocks noChangeAspect="1"/>
          </p:cNvGraphicFramePr>
          <p:nvPr>
            <p:extLst>
              <p:ext uri="{D42A27DB-BD31-4B8C-83A1-F6EECF244321}">
                <p14:modId xmlns:p14="http://schemas.microsoft.com/office/powerpoint/2010/main" val="3598576958"/>
              </p:ext>
            </p:extLst>
          </p:nvPr>
        </p:nvGraphicFramePr>
        <p:xfrm>
          <a:off x="1099096" y="1833711"/>
          <a:ext cx="873125" cy="468312"/>
        </p:xfrm>
        <a:graphic>
          <a:graphicData uri="http://schemas.openxmlformats.org/presentationml/2006/ole">
            <mc:AlternateContent xmlns:mc="http://schemas.openxmlformats.org/markup-compatibility/2006">
              <mc:Choice xmlns:v="urn:schemas-microsoft-com:vml" Requires="v">
                <p:oleObj name="Equation" r:id="rId12" imgW="329914" imgH="177646" progId="Equation.DSMT4">
                  <p:embed/>
                </p:oleObj>
              </mc:Choice>
              <mc:Fallback>
                <p:oleObj name="Equation" r:id="rId12" imgW="329914" imgH="177646" progId="Equation.DSMT4">
                  <p:embed/>
                  <p:pic>
                    <p:nvPicPr>
                      <p:cNvPr id="10" name="Object 7">
                        <a:extLst>
                          <a:ext uri="{FF2B5EF4-FFF2-40B4-BE49-F238E27FC236}">
                            <a16:creationId xmlns:a16="http://schemas.microsoft.com/office/drawing/2014/main" id="{6F3D72E1-0876-4B7E-BCDD-0154E74CDA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9096" y="1833711"/>
                        <a:ext cx="87312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1C29C23D-80EC-4DB5-A05D-9543A58AA2DA}"/>
              </a:ext>
            </a:extLst>
          </p:cNvPr>
          <p:cNvGraphicFramePr>
            <a:graphicFrameLocks noChangeAspect="1"/>
          </p:cNvGraphicFramePr>
          <p:nvPr>
            <p:extLst>
              <p:ext uri="{D42A27DB-BD31-4B8C-83A1-F6EECF244321}">
                <p14:modId xmlns:p14="http://schemas.microsoft.com/office/powerpoint/2010/main" val="3905997130"/>
              </p:ext>
            </p:extLst>
          </p:nvPr>
        </p:nvGraphicFramePr>
        <p:xfrm>
          <a:off x="3337471" y="1341587"/>
          <a:ext cx="504825" cy="434975"/>
        </p:xfrm>
        <a:graphic>
          <a:graphicData uri="http://schemas.openxmlformats.org/presentationml/2006/ole">
            <mc:AlternateContent xmlns:mc="http://schemas.openxmlformats.org/markup-compatibility/2006">
              <mc:Choice xmlns:v="urn:schemas-microsoft-com:vml" Requires="v">
                <p:oleObj name="Equation" r:id="rId14" imgW="190335" imgH="164957" progId="Equation.DSMT4">
                  <p:embed/>
                </p:oleObj>
              </mc:Choice>
              <mc:Fallback>
                <p:oleObj name="Equation" r:id="rId14" imgW="190335" imgH="164957" progId="Equation.DSMT4">
                  <p:embed/>
                  <p:pic>
                    <p:nvPicPr>
                      <p:cNvPr id="11" name="Object 8">
                        <a:extLst>
                          <a:ext uri="{FF2B5EF4-FFF2-40B4-BE49-F238E27FC236}">
                            <a16:creationId xmlns:a16="http://schemas.microsoft.com/office/drawing/2014/main" id="{1C29C23D-80EC-4DB5-A05D-9543A58AA2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7471" y="1341587"/>
                        <a:ext cx="50482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E4F43560-BADD-4AD2-B154-65FCDAEE6B12}"/>
              </a:ext>
            </a:extLst>
          </p:cNvPr>
          <p:cNvGraphicFramePr>
            <a:graphicFrameLocks noChangeAspect="1"/>
          </p:cNvGraphicFramePr>
          <p:nvPr>
            <p:extLst>
              <p:ext uri="{D42A27DB-BD31-4B8C-83A1-F6EECF244321}">
                <p14:modId xmlns:p14="http://schemas.microsoft.com/office/powerpoint/2010/main" val="93725203"/>
              </p:ext>
            </p:extLst>
          </p:nvPr>
        </p:nvGraphicFramePr>
        <p:xfrm>
          <a:off x="3287688" y="1844824"/>
          <a:ext cx="1211263" cy="501650"/>
        </p:xfrm>
        <a:graphic>
          <a:graphicData uri="http://schemas.openxmlformats.org/presentationml/2006/ole">
            <mc:AlternateContent xmlns:mc="http://schemas.openxmlformats.org/markup-compatibility/2006">
              <mc:Choice xmlns:v="urn:schemas-microsoft-com:vml" Requires="v">
                <p:oleObj name="Equation" r:id="rId16" imgW="457200" imgH="190440" progId="Equation.DSMT4">
                  <p:embed/>
                </p:oleObj>
              </mc:Choice>
              <mc:Fallback>
                <p:oleObj name="Equation" r:id="rId16" imgW="457200" imgH="190440" progId="Equation.DSMT4">
                  <p:embed/>
                  <p:pic>
                    <p:nvPicPr>
                      <p:cNvPr id="12" name="Object 9">
                        <a:extLst>
                          <a:ext uri="{FF2B5EF4-FFF2-40B4-BE49-F238E27FC236}">
                            <a16:creationId xmlns:a16="http://schemas.microsoft.com/office/drawing/2014/main" id="{E4F43560-BADD-4AD2-B154-65FCDAEE6B12}"/>
                          </a:ext>
                        </a:extLst>
                      </p:cNvPr>
                      <p:cNvPicPr>
                        <a:picLocks noChangeAspect="1" noChangeArrowheads="1"/>
                      </p:cNvPicPr>
                      <p:nvPr/>
                    </p:nvPicPr>
                    <p:blipFill>
                      <a:blip r:embed="rId17"/>
                      <a:srcRect/>
                      <a:stretch>
                        <a:fillRect/>
                      </a:stretch>
                    </p:blipFill>
                    <p:spPr bwMode="auto">
                      <a:xfrm>
                        <a:off x="3287688" y="1844824"/>
                        <a:ext cx="12112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5">
            <a:extLst>
              <a:ext uri="{FF2B5EF4-FFF2-40B4-BE49-F238E27FC236}">
                <a16:creationId xmlns:a16="http://schemas.microsoft.com/office/drawing/2014/main" id="{BF4944E6-1545-45C4-A671-9D02861974E9}"/>
              </a:ext>
            </a:extLst>
          </p:cNvPr>
          <p:cNvGraphicFramePr>
            <a:graphicFrameLocks noChangeAspect="1"/>
          </p:cNvGraphicFramePr>
          <p:nvPr>
            <p:extLst>
              <p:ext uri="{D42A27DB-BD31-4B8C-83A1-F6EECF244321}">
                <p14:modId xmlns:p14="http://schemas.microsoft.com/office/powerpoint/2010/main" val="2874776850"/>
              </p:ext>
            </p:extLst>
          </p:nvPr>
        </p:nvGraphicFramePr>
        <p:xfrm>
          <a:off x="5015880" y="1340768"/>
          <a:ext cx="944562" cy="468312"/>
        </p:xfrm>
        <a:graphic>
          <a:graphicData uri="http://schemas.openxmlformats.org/presentationml/2006/ole">
            <mc:AlternateContent xmlns:mc="http://schemas.openxmlformats.org/markup-compatibility/2006">
              <mc:Choice xmlns:v="urn:schemas-microsoft-com:vml" Requires="v">
                <p:oleObj name="Equation" r:id="rId18" imgW="355320" imgH="177480" progId="Equation.DSMT4">
                  <p:embed/>
                </p:oleObj>
              </mc:Choice>
              <mc:Fallback>
                <p:oleObj name="Equation" r:id="rId18" imgW="355320" imgH="177480" progId="Equation.DSMT4">
                  <p:embed/>
                  <p:pic>
                    <p:nvPicPr>
                      <p:cNvPr id="13" name="Object 5">
                        <a:extLst>
                          <a:ext uri="{FF2B5EF4-FFF2-40B4-BE49-F238E27FC236}">
                            <a16:creationId xmlns:a16="http://schemas.microsoft.com/office/drawing/2014/main" id="{BF4944E6-1545-45C4-A671-9D02861974E9}"/>
                          </a:ext>
                        </a:extLst>
                      </p:cNvPr>
                      <p:cNvPicPr>
                        <a:picLocks noChangeAspect="1" noChangeArrowheads="1"/>
                      </p:cNvPicPr>
                      <p:nvPr/>
                    </p:nvPicPr>
                    <p:blipFill>
                      <a:blip r:embed="rId19"/>
                      <a:srcRect/>
                      <a:stretch>
                        <a:fillRect/>
                      </a:stretch>
                    </p:blipFill>
                    <p:spPr bwMode="auto">
                      <a:xfrm>
                        <a:off x="5015880" y="1340768"/>
                        <a:ext cx="944562"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4">
            <a:extLst>
              <a:ext uri="{FF2B5EF4-FFF2-40B4-BE49-F238E27FC236}">
                <a16:creationId xmlns:a16="http://schemas.microsoft.com/office/drawing/2014/main" id="{51DF2D81-4B8F-4FE3-82A4-5EC81BF05BC2}"/>
              </a:ext>
            </a:extLst>
          </p:cNvPr>
          <p:cNvGraphicFramePr>
            <a:graphicFrameLocks noChangeAspect="1"/>
          </p:cNvGraphicFramePr>
          <p:nvPr>
            <p:extLst>
              <p:ext uri="{D42A27DB-BD31-4B8C-83A1-F6EECF244321}">
                <p14:modId xmlns:p14="http://schemas.microsoft.com/office/powerpoint/2010/main" val="3104363386"/>
              </p:ext>
            </p:extLst>
          </p:nvPr>
        </p:nvGraphicFramePr>
        <p:xfrm>
          <a:off x="2606675" y="1841500"/>
          <a:ext cx="571500" cy="468313"/>
        </p:xfrm>
        <a:graphic>
          <a:graphicData uri="http://schemas.openxmlformats.org/presentationml/2006/ole">
            <mc:AlternateContent xmlns:mc="http://schemas.openxmlformats.org/markup-compatibility/2006">
              <mc:Choice xmlns:v="urn:schemas-microsoft-com:vml" Requires="v">
                <p:oleObj name="Equation" r:id="rId20" imgW="215640" imgH="177480" progId="Equation.DSMT4">
                  <p:embed/>
                </p:oleObj>
              </mc:Choice>
              <mc:Fallback>
                <p:oleObj name="Equation" r:id="rId20" imgW="215640" imgH="177480" progId="Equation.DSMT4">
                  <p:embed/>
                  <p:pic>
                    <p:nvPicPr>
                      <p:cNvPr id="14" name="Object 4">
                        <a:extLst>
                          <a:ext uri="{FF2B5EF4-FFF2-40B4-BE49-F238E27FC236}">
                            <a16:creationId xmlns:a16="http://schemas.microsoft.com/office/drawing/2014/main" id="{51DF2D81-4B8F-4FE3-82A4-5EC81BF05BC2}"/>
                          </a:ext>
                        </a:extLst>
                      </p:cNvPr>
                      <p:cNvPicPr>
                        <a:picLocks noChangeAspect="1" noChangeArrowheads="1"/>
                      </p:cNvPicPr>
                      <p:nvPr/>
                    </p:nvPicPr>
                    <p:blipFill>
                      <a:blip r:embed="rId21"/>
                      <a:srcRect/>
                      <a:stretch>
                        <a:fillRect/>
                      </a:stretch>
                    </p:blipFill>
                    <p:spPr bwMode="auto">
                      <a:xfrm>
                        <a:off x="2606675" y="1841500"/>
                        <a:ext cx="57150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extLst>
      <p:ext uri="{BB962C8B-B14F-4D97-AF65-F5344CB8AC3E}">
        <p14:creationId xmlns:p14="http://schemas.microsoft.com/office/powerpoint/2010/main" val="13849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0F2274-86B9-4BC0-A5D6-70D9F6940070}"/>
              </a:ext>
            </a:extLst>
          </p:cNvPr>
          <p:cNvSpPr txBox="1">
            <a:spLocks/>
          </p:cNvSpPr>
          <p:nvPr/>
        </p:nvSpPr>
        <p:spPr>
          <a:xfrm>
            <a:off x="119336" y="116632"/>
            <a:ext cx="11305256" cy="122413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Iii)  Suppose John wants to deposit his $2000 at 5% interest for 20years.  How much more will he earn if his interest is compounded daily vs semi annually?</a:t>
            </a:r>
          </a:p>
        </p:txBody>
      </p:sp>
    </p:spTree>
    <p:custDataLst>
      <p:tags r:id="rId1"/>
    </p:custDataLst>
    <p:extLst>
      <p:ext uri="{BB962C8B-B14F-4D97-AF65-F5344CB8AC3E}">
        <p14:creationId xmlns:p14="http://schemas.microsoft.com/office/powerpoint/2010/main" val="24186300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2"/>
  <p:tag name="ISPRING_ULTRA_SCORM_DURATION" val="3600"/>
  <p:tag name="ISPRING_ULTRA_SCORM_QUIZ_NUMBER" val="0"/>
  <p:tag name="GENSWF_OUTPUT_FILE_NAME" val="m12pc24"/>
  <p:tag name="ISPRING_RESOURCE_PATHS_HASH" val="e3a1cf56a5a4a9275d2ee6fb5b81e67f6ee1e015"/>
  <p:tag name="ISPRING_RESOURCE_PATHS_HASH_2" val="5d0e51fe74c268ada495b763aa94bd51e7fbaa"/>
  <p:tag name="ISPRING_ULTRA_SCORM_COURSE_ID" val="A838BC13-218E-41C0-9E50-49D179ACE6B8"/>
  <p:tag name="ISPRING_SCORM_RATE_SLIDES" val="1"/>
  <p:tag name="ISPRING_PLAYERS_CUSTOMIZATION" val="UEsDBBQAAgAIALtVaUb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u1VpRiXfYoO9BAAAyxYAACcAAAB1bml2ZXJzYWwvZmxhc2hfcHVibGlzaGluZ19zZXR0aW5ncy54bWzNWN1uGjkUvucprFn1siFJk2waAREhg4LKX2GybbRaITNjGG889tT2QOnVPk0fbJ9kj3EgEAjxbEUU5YLgOec7P/b5/DGly+8JQxMiFRW87B0dHHqI8FBElI/L3m1Qf3/uIaUxjzATnJQ9Ljx0WSmU0mzIqIr7RGswVQhguLpIddmLtU4visXpdHpAVSrNU8EyDfjqIBRJMZVEEa6JLKYMz+BDz1KivEqhgFDJLrVElDGCaAQpcGqyw6zOsIq9ojUb4vB+LEXGo5pgQiI5Hpa9386r5m9hY6GuaUK4KU5VYNEs6wscRdTkg1mf/iAoJnQcQ+JHhycemtJIx2Xvw+GxwQH74ibOHN1WgQ1OTUA5XD8ESIjGEdbYfrURJRkRCX0lqqJlRgB0bW3FUpPverlgl6IZxwkNA3iCTK/K3nUw6Pl1v+e3a/7gtte0qTp7BI2g6Tv59JuNa3/Q7gR+f3ATtJq5nQL/a5DDKW9mzvDdnt/324HfG1w1Ojk93JN69PFb1UYzp88X/6rfCPJGaldbeV26N522m0+t0+pW23e5Uru56/q9ZqP9aRB0Os2g0X30mp/7lRNeKq4PSwmGSmRybSQWbNGNhRZPJkMRDWzFsByTQNQpzPAIM0U89HdKxp8zzKiembkGUrsnJK2qlIS6Z2a27Jk59B7hLCCkBsFWGOF0yQgfT9aqL9rwK5VtT7QElJdiPmuK8atnf3q2zP747Hx3+tvSLGGtcRgD8ekFb62uLKxGgq9RlvmOhoJFy4JIMiRRGydkhc/795TXwfLIQyM4RAxKrUqKmYeohtLDpbPKhkpTPb9B6quWCLDgpiKo1d9oRRhjCfWp1fWHrhvODit/toUm6i/bCLv0nKnPI3Qt8RRuMhfzLuEuZjewScxsFJFOSUiscliiKmMuxr3FwLkYt7C8JxIFQjAn++5iJFCDj4RT7gmmTnl/IUNFNXExvaJOoTuZZpQ7Ic6PjlOWImMRmokMMXpPkBYIOpIl8F9M0KqCQCMpkvkqqByNFKNwrCeUTEl06RLoDkIkGXiaMWZE2wjfMvoDDclISMAleAIHGNapsvgHuYBTrNQjKF7k+M7ew432tf/1nSkQRxMMmiYfOLAKSVK9D3wMtXMBIRgT0M0VCOhMiDMYFbM/EY3mZi5lOseO8WS+6WYj56Cw3RTysZjwIAT+ozwjroAh5khwNkM4hJFV5ghNqMgUrNjDYqHV/0rQuiLK56mOgaYhmIzcSOfw6PjDyenZ7+cfLw6K//7z8/1Opwfd0GXYRLPCobZToTp7PlHDL/g9ozrdvJ5ozxecnlWgzn5509yhRp09twg/Z9+nytTZcUOfvuC5Q6W+4LlDq2741oVMDFFFGydh+0+dB5W1qURKRaOQtgumua57i3qp71d7tRsEe3TbDPoXbtckgoaFMZDKyPxUd7qFbwPYDt8J3nTdSYb0/D+cAGEDnZjTLWy741TwJ0eZZmRDd0UyOKUAd/7YCgy49RlNQDJFr0bnv0Kuz43UPnl5b3z1KszxSz+1LO3siTkIlmEMh2hvB+/NM/M+2/uWOma/LV/urL3NWb4hWX9lap4klNME+mgE6PI9a+X05LBU3P6oUAC09RfQlcJ/UEsDBBQAAgAIALtVaUZISKwfsQIAAFEKAAAhAAAAdW5pdmVyc2FsL2ZsYXNoX3NraW5fc2V0dGluZ3MueG1slVbbbtswDH3fVwTZe9xd0wFqgDTNgALdWqxF32WbsYXIkiHJ6fL307WWEzv2QhSIyHNIihelSO4JW32YzVDGKRfPoBRhhTSaoJuR/GaeNkpxtsg4U8DUgnFRYTpfffxpPyixyDEWP4CYytnhDNowS/uZQvExvi2NDBEyXtWYHR94wRcpzvaF4A3LR1MrjzUIStheI69+LDfbwQCUSHWvoOrktL02Mo1SC5ASTErft0ZGWRSnQEOkK/uZyGlDXb79Ce1AJFGWtv5kZIhW4wK6Rb5eGxnGM+2925WlkcsEBX+Vhn75bGQQSvERRNf53VcjgwxeN/X/zEgteGEK2uVcbuI7h3Kc6/UzWV0ZGSWYC5lAo13w5bF3vYtA/mu898isq+D0ydT15EEwTU8prJRoACXh5Gyy5G+PjdL7AasdplIDYlULetJJP+FGBjddXYv7A2+E5bEvr2khr5w2FWxcwpG7rr7Fbza39q2Inb7rogwFHLwySrFVtsjfuq5nyEjZIp8pyeGR0eMZ/NTiOKHHt9h383L5tRUY1sfcW8MpWE2kB7O5MgrtFQFT8RxW0qTzQiowbUOJ1bmUkrOcEMMHUmBFOPtlcOnRXkai5MTgR61/sJAiikLfvNkc9Ssd98uex8fR/Si0d3PnmdJv+M0cK4WzstI/SnI+8zy9JNrNPOlnmFdSw0Hcsx2fyKmw2IN44ZxOjcK4gqlY7hZrAI2SqAAo6a8w8j76Ss+aKgWx1R0jEEamq3O4khQl1X/qlcAb5MHoGzZgdVRVan8ME/oOjzR+AACLrAwT6w7OUjVUEQoHCHsfKeyVh+6GpJ7QoWFbqwfYqXjcvOZkHqMVasfRvxLtnMR+uoYewqtOq5/hLOMjr3Aq7cU6Sz/2JoeXzIxeDHIKP0wd19p+XkKtNP9K/gNQSwMEFAACAAgAu1VpRkFYdiORBAAA3BUAACYAAAB1bml2ZXJzYWwvaHRtbF9wdWJsaXNoaW5nX3NldHRpbmdzLnhtbM1Y3XLiNhS+5yk07uzlQpJN0iwDZAhxBmb5KzjdzXQ6jLAFViNLriTDsld9mj5Yn6RHKBAIhMjtJu3kgnB8vu/8WOf4w5XLrwlDMyIVFbzqHRePPER4KCLKp1XvNrh5f+EhpTGPMBOcVD0uPHRZK1TSbMyoiodEa3BVCGi4Kqe66sVap+VSaT6fF6lKpbkqWKaBXxVDkZRSSRThmshSyvACPvQiJcqrFQoIVaypI6KMEUQjSIFTkx1mTZ0wr2S9xji8n0qR8aghmJBITsdV74eLuvlb+Vima5oQbmpTNTAasy7jKKImHcyG9BtBMaHTGPI+Pjr10JxGOq56H45ODA/4l3Z5luy2CGx4GgKq4fohQEI0jrDG9quNKMmESGgrUTUtMwKkW7YNT02+6rXBmqIFxwkNA7iCTKuq3nUwGvg3/sDvNvzR7aBtU3VGBK2g7Tthhu3WtT/q9gJ/OGoGnXZuUOB/CXKA8mbmTN8f+EO/G/iD0VWrlxPhntQjxu/UW+2cmM/+1bAV5I3UrXfyQvrNXtcN0+h1+vXuXa7Umnd9f9BudT+Ngl6vHbT6j6jlud844ZXS9rBUYKhEJrdGYrUs+rHQ4slkKKJhWTEspyQQNxRmeIKZIh76LSXTnzLMqF6YuYaddk9IWlcpCfXAzGzVM3PoPdJZQkgNgm1shLP1Rvh4ulV9yYbfqGx/ohXYeCnmi7aYvnn2Z+fr7E/OLw6nvy/NCtYahzEsPr3aW5uWlddE8K2VZb6jsWDRuqAJnBIGtdQlxcxDVENt4fqqNh3QN5TB+THY4+KE653iwhhLyFht2h/6aLZwWPulKzRRv9rSrOk5V59H6FriOTyaXNz7hLu4NaHtzLSeSKckJFY5PFGdMRfnwWqEXJw7WN4TiQIhmJN/f3XIUYtPhFPuCaZOeX8mY0U1cXG9ok6he5lmlDsxLo+OU5YiYxFaiAwxek+QFgg6kiXwX0zQpiZAEymSpZVhpZFiNCJoRsmcRJcuge4gRJIB0gwmI9pG+D2j39CYTIQEXoJncIDBTpXlL+YiTrFSj6R4leM7+2Rtda/9L+9MgTiaYVAp+chhT5Ak1a/Bj6F2LiAEYwK6uUEBnQlxBqNi7k9Eo6WbS5nOsWM8W950cyOXpHC7KeRjOeFCCPuL8oy4EoaYI8HZAuEQRlaZIzSjIlNgsYfFUqt/lKCFIsqXqU5BR0MwGbktnaPjkw+nZ+c/XnwsF0t//fHn+4OgByXQZ9hEs1KgcVBzOiOf6NsXcM/oSDfUEzX5AuhZTemMy5vmAX3pjNwj5ZyxT7WmM3BHcb6APKA7X0AeUJ872BshE7Ooop2TsP/Hy4Nu2lUilZLRLfsl0FKpvY0CGvr1QaOJoOu37WBYdnvwIWhBGMOamJif007P1dsAGuw70Zs+OgmLgf+zEyHcEqdd6Ba223Mq+JOj8DJCoL8hApxSgKf41EoGeI4zmoAIit5sQf+bdfnckLzmpn21DfQmu+DwzyG7Kb7XLiBYhjEci1c7Sv/99vyuDfs/9cB+W78k2Xorsn7TsP3qsQD27TeytcLfUEsDBBQAAgAIALtVaUaSRrCZqQEAAEMGAAAfAAAAdW5pdmVyc2FsL2h0bWxfc2tpbl9zZXR0aW5ncy5qc42UTU/DMAyG7/sVVbiiaXwOuE0wJCQOSOyGOGSd11VL4ypJC2Paf6fOvpo0YcSXxHnyOnYUr3tJM1jKkodkbed2/eaurQ/IZ1QF565fRPwF+ZkW+QwmeQEil8A8pN4fPbg3RyIkzKQVna7eSVa39BjSzpwL3cbLgIQK+HTocB0AvwK+79DhHye1XVrblFp1nlbGoOynKA1I05eoCm4ZdvZsRztDD8Ya1Al0zlNwRId2xMij4s2QrM2lWJRcrl4xw/6Up8tMYSVnsfiLVQmqefHlFhjcDx/HjpzItXkxUPiBx3dkcbJUoDXs4t6OyYKw4FMQLd2BHX+gjnA3IY+uc52bPT26IGvTJc+gU6W7EZmLyUarU80hWZcz8G22xNUlmUMIvgLVkXq6JnNALKvyHw9YKsyoIh20W/MDKpDPcpntQg/IghxdlmRj1Tsmaq//xJwvhN4XWoR+XxFrHaF/7/nMQdCJq724r6G40Zblg/FuFe1Czm2M30ho/ZEwbgxPF0XTH5rmSDUH3cxBvcg5kqPgaglqgijsvkQDdoKVsQ06+fSzOXGf3uYXUEsDBBQAAgAIALtVaUY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7VWlG9YvaeWYAAABoAAAAHAAAAHVuaXZlcnNhbC9sb2NhbF9zZXR0aW5ncy54bWyzsa/IzVEoSy0qzszPs1Uy1DNQUkjNS85PycxLt1UKDXHTtVBSKC5JzEtJzMnPS7VVystXUrC347LJyU9OzAlOLSkBKixWKMhJrEwtCknNBTJKUv0Sc4EqnZx9E0sy9JITlfTtuABQSwMEFAACAAgAMwOB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u1VpRpgJyTKOCgAAFFoAACkAAAB1bml2ZXJzYWwvc2tpbl9jdXN0b21pemF0aW9uX3NldHRpbmdzLnhtbO1c627juhH+f56CcHCAFiji+63wqtCFTox1bB9Lm+xpURiMzcRCZMmVaO/mwD/6NH2wPkmHlBRLiqxI2XR7spWFBBE535AcDmdIfusdeA+mre485mzM3wgzHVunjJn2vSf9hNBg6ViOO3OpR5koiBchm2zoh4rnWMStII8Re0Xc1YfKHbE8WvHlQwQyoeJ2x5hjny8dm1GbnduOuyFWBe2JtQM9ag2eSvVlnLOn7hNqKD5ZsDuypMm2hm25L9deRMVaagx7DUVOxSydzZbYj2Pn3jm/JcuHe9fZ2as8fVw/bqlrmfbDsZmO3DshbJkeGzG6SemcNsTasJEDtYWp8+ixb325rXT62UCL3FIr3l5L408eWLLBDGMkkHvTM1kE2e306v16KnJL7mma5Zu1dqejnIDY0EYKpt+qD5v9DAyjX9nREI12vX1C2iKP1E1rAmtaWzkxEme726Y6kTzsDdvpGNe551ZOg3VrHbk9zIZZDlnBmj92rzHsDtVsDB8cb+5o6k6/oaY3FDdYzHMG1UhAETGnmgw6vqIb0145X0b2nRMAw3ij8lpPqiHfsVCvK/e0Hry1lFYDdVu4gXtIw20V6vpNrd9UoU5r1NVBNaHC1+vSJQSZdK2Daqz2OWBke9RlI3tFv0rNuHS0Kj6CCxfMD3Ke1Gnx5xC2ehCmaqFWvd1t40NDbjabHaS2tbpWO3S7/a5cR7jWateaB6XXaDaaqN5u1/udQ73baDfhbdjvgJYW7ndQq9tqNbRDAzcAjWRZ0Rrqodvs1+sytIZ7ffUwHCrdWg3V6/VmSzu0O82hUkMg3QQdcrPHDdjUmkqzc5AVud5roqE6VIatA9ZwR22jXgN3arVDS1GatdrRuMfRRc11LM09nNCcLyhMnYLU2qO3xZ1rsNy5LggbdANezmiQ5xT1irD1+ZL4vgtSPG2GQk/5MVb6tBi4CknnmXJQFX/HVkk06ebMmtJZTSTMYAR5kCKAS2e+b+XARRMnwETKzAsL2vJzZhboROrM081j7oSGRNbMkk5JntKZnzbzw8JkJp35eTMXMpI+pTM//BXAHZt82SInEqh05qfOLGgyg0pnfu7MxiRSKJhFJM+XQSIlgDVE9swUf5ZEpTM/fWaiklkUrCfyZyYoJY2C6UQCzYUL8yj0UGTQXKCnRAoWFyk0CxWaLc2JgtdkLBlsoBWY3GhwCYqEypmyUKdXM3ny62I8vZgulNFFRVL9VYn4svxDo9P7Wm93/jioBricmvQreTyO60JCWbuWT9fEmE/HC1CIx4sJ/mxUJP67MHT6yRiPJrgiBX8UVjCb4+uKxH/ngX6az/HEWOjjkYYXI30xmRrCLmNsYK0i/ers0JrsKWIO2pv0C2JriiA8my5FnmWuRAUP2aa9ozna0+byzWhysTCm07G+wBMtLKlI2F4hzSVfwB2KK5rLOp6DDpdAxnwdfCHmX2hAsmUVVnI5urgcw4/BO3Jp3q8t+GGv6M0MT2D+qJ0DeIV1Xb7AC2X6GWYOPG5aEDT9CI72sSDoV6yDZ2A9B2wiX48uZGM0nXDnmmPdmI/UJ89aEhs5tvWIyHIJOATZY286Ow9KuLPRle9jXuGGdPzLJ3DrkTxOcWFfJzJt4cz35p5CL9xVrpmCZaVijc/VL59Gf10M5dEYawuYPG16szDEquftEVgetsMQsSyHDwOaJqs9sZcU3dIl2YGLPYLYylwJsS2BwfPO/GNn/oYIC5bWz8GqnGj488/n39y7kTGGsHJDXDvfEktoi0WG50PewFYSug75fMteGkvEHudv1ZE3GN1M1vWTQ8szR98+rkQXXjEoHfwezyExQjhQTKcQCF+Bx0AM3BDTKgQcTYbQnDgGw+7dRfxwUkjBZBromDjoG9Rcw1zEOnINc1RMxQ1W9JHBrU5v+YY0B1jMnu8H6b7Djw0WhbPZk//c0jsHYoRFyR5mFspNz3eo89e1V9RRwkjM42U0tAeKJtCte3HDiqBjlrnhO/N8aj9d4dCafjiOmeTG2VkrEfss80GEZJiq3ca3zNafNr/dO9fZiFKLeOFi85PCX76xI/4Q5367s0ibOfTqWJ6rlwtVnqiY7xb5Urfy48DNec/Ghr4YywrXAP6+IWy5hoR0x/fw+XX5uz0ND2XQF5hXp8Rdrv/9z3/lV5Poj1+KgtI/F9UDq5jHMfyk728Th1Hv7zn0GLISh4qXnMBgsxxC8++dhTcEtpQNQ1Yvr8BhdOEfzs5d5tp8RJVcyfOPEEbEVq4iXRH3AcKQ4ThWUUVi+NxBWOE+HM8QO2aZNi0I/+a4zgdvjGYLWdPE4QoWimUuH/z0uEIEBfcoyIJTVgF96qU8gUCVUElXJiuuU6SKMCbAuvTfj6tyn5o5ngqOJ1Y4ETs7FjsA28x1rBm/Onh+VwYC/Kbj1qISc/mZKXyLSnhr50swd5IgqAbVaFFSdAZ9mPFdZaAyXpaUnlM4Y60iokFBUu7asSBCqv5oIuLx8iRKVRVxsxbt91PZs47Dhj+oivT8WJiUn9Cv7Jl8pDApr/O0MYUTxjNQsiaKDG87FOJGy/PMHMhQm0BhaN/wLS7DezDmt15epEtBQVxy46yoJLKfYW5osJh5WbTD1RM9HthPefyKY24f9eA8lag4Om8123sHzGQWPe3aYhywAKOzL97T/D+QSVsA/u1s0hh+KWKPW/qhAmcNslxv+D15BQU6PlS4OY+0ThpuG0YzHswKITcimItYXghn8xAeQfiUcybE8Vd6NmhQfWamQTVrggaB2tPzZ+82t9TF4AImDX0zXhaVXoe3HNdiYxaHnaiM4tkaVNtw2AgxkYKYV4ltTbhU/Jdo/WZnMdOiexqGqUhBxDTZox94sDSyPVtmY3rHor4dlBReAkGcOzpiVDpecRImzjapOL+mWMph5NYTo08JVWHeOcaqlEwUhmju7NHo7LDErFdTmgLZU9YfVKMZFgJUCmeVSWRd+AoXOiMuHGMW+g5OM4uZuKpfhJA3I7pyE1ZvQ3QprXY/m5NIIbr6SqvRanwHoqvW76q4W5jowj3+vIbo6mD+FCe6auLzvYkuuc6fYkRXT+ZPQaJr2OVPbqKryfnsRlGiy+f/ixJdL1ovneh6eaJTiC6txp+iRNfLs1QSXSXRlaR0plfyaBK9Z6tIuuO6j38SmsmOrcF51sRDK9MTRwTRrH8ZmLgK47tCfkG4cjbEtM9Lmu1702z+ZQi/m7+ZzjVuQ34ZQgQn8MVxVzGn2Ra7URxN1Cm4pmpE9BtcTajb5FTVElyHLllJCZaUYEkJlpRgSQmWlGBJCZaUYEkJ/lcoQXCTN9m4Ez/tbRx+S31espElG/nu2cjMK+DXk5GRW+xcbGRE/h3TkZE+/b/ykYxuSzqypCPfIx0Z+lTJR0ZZx1jgfImOzFhyefjI7H8a87slJJ++m/deSceu+BQkHdtd/pSkY0k6lqTjeyUdfypZx5J1LFnHknUsWceSdXynPOH/gNIrCbgfnoAr2bOSPSvZs5I9K9mzkj37/t/lK0qflV/mK7/M98bs2ekF8EOTZy8jnnNnzzG/V+osmPhi3FkA+qG+yxdZ2D/GV/kKUGcR0e/AnSXLAAr6Tv7Hz/8BUEsDBBQAAgAIALxVaUaKmlIXtiUAAIUyAAAXAAAAdW5pdmVyc2FsL3VuaXZlcnNhbC5wbmfte2lUU9fbb7RaxblYVERA64AyKihhRrStZVaZZ/lDiAwBwhTCFESLbWVQEQIECGiBQpiRAEkgKpUAIYQKYTCESMMckgAhhEBC3lBp17vW/XLf++Gude/qh6ycs5+9n+H3/Pbezz45+fm23a2D+07uAwAABy1/+PYuAPAFDgDY6bb3S1nL41eWAtnXjsi7t24AavpOzcludoEtbC0AgPrM/WLf3bJ7ufAf3CIBAOXHW58dmVNLIABA96TltxaOsd4chseTkDm3PYsJZQnJCclvxlI9Y6e+1CGMPEvuOfHTkZ2d+/P2Kg5+dcUi9w407Y7Jo12v7hd4fvsN6tMD/8xd3yvfLDjxTbd/xEUJbFWvvXG6mmsUAzNlC99kVkabOVZzBbUwWiUs5Jjgoar4Hr+Nl8jrgRE3vGQ+tSDV8UnSDSZTPHvLPO55EBAFfBgat69ZJvJ8OeyDSOR3qG4uqjPbFaOYsaz0uS6ZIFxOPmbgp3iFqIFeYyU5WYO2ZY1j+z5c44Mt4c/jz4JzwV/ILj/Jy+FgF4czieJl8oCvp34tRNWbLBnxAbxJPD07XuJpvCmiIpKM0sjTTZyO4FbVjf2AlsMZh3CiSTO1a1NsH+l6lMk4t0DtUS1huYcWfFTZJytkwIweTdeymUmANDLyhCGo+VjPVaJlm0tAx6Fn0SMB+pvadm0ZeKOZ4FYISsU0LqqexCndxYCq+rxb3wnYMDSaTVrwU6UTNhi8cZPYxU89+HFBDcWYKeqjbIwL2+fWxMTIoiPta38+QR33jp2YXzqKXvt9GojgA4GIZTVEhEIymMXMkW7ypOMJS098Cg7RSUwJg+mVd1BJwjeX8mmrYPPeVDTZ0IfeC6NfyfG73JEjCXvOMpD5dwdxOCixkzu6hjcQGHHnC2pBEoln6seFcq8c+PEN1oWZMZ9Re9W1N3tqxh1eeWXy7BHrAy47gFRSYgE8jbUDgOSds4DBG7KznhUQGN+xyecNYf3KQsTOgBSe9sRiQYNd+d5C/JeMRxtG9W22M4dwhu0REWZf/rpAXy8OPIU43shac7RT+KavNWNYNpCyKeq6ZbacsykbsXGiv6+VKB/RGNYplJDMN5cwkjoyMxtK5OIydySTo3KKlXhwavz4Ajrr5wLHF0uPzqldoplTMQi7j3qSCNcy5XIq38iy1w+nl6QVTxezH136oOusZif63Zwxh4Z2Hq10wFOKlQIZVYnCVmoiVx1QZvzgCj3vdi63axGKO5kjyeov2FRwt97d8/okmJB/IbNJ9Sh2AFewOWfH5hpkBkH7CC+nnyW9ujIb4PVq+o5W5xwSBMrLcxnCYw0bMlgm9nNjFkAe9ZQfq717A++Oz2ENbRDGjzYdnm8zUyHBqz8QvakQUs9CLCrvx3oICebfytINNs9gj0wZUFb9Jfwd71vSoPhmDmZBukBfIZuRY5vs/3OAqrzqMp3HKayOx2qRbhaB8ew2D4YgiZpUw7qw8XJIj8p35bV9dIFX+V3oFIJSCyPNdwJIhpb9FHNpweUXBa6Tj17aHYn4z7OslJPeHRENz3zJm3kXqCTRUN2Sf3OOj9oluI21yzoov+rWJNxuRVdTTRdeJAKJFHOm/AkFr39FpJYjpoFFyeiPkD2MR50hHgep59vknijqlNTt9MXxTXYAJy77XqEOmA84Pe01yAOv3+okm/XywejE1aAieBEoAGfjwO/ip6ECgwi9QH5vXZXLQXLDQNjVLxm9tUOmrABcb20qjb+PMlcjyKVsfB16dta5rnoTjgD7uNT1bv6WlBdg4rxswhMQeHomjGeS59D5xOek0frnvmSWliQgwALIL1Bmus2k+ZDJfrtz3Ul2pECIw5A53fHtJbojeQxbqxsy1gz3Uv8dRDChms03EBvQDdxGXzdvzhMo0wlW5nVICT38+hp6nfhM4k0mcF0BAC46K+kWMNPQskvueuFPtJ+DC/2/Kzw1bBmyns63gRXGvjBy2yIe+9tzmSw5zxwHtYxn0ZawG8ITBL1MTR22J9vIDqYtY74c6tUKZmjERJWogQp3LQHK7zu7cWbAebZ6aWDZXRKcf8UAvHktFKcnjfPuaBDbOAyAvfPA04Uif9G1zFJQP2XlWsgYFuo6bZoBG9DNgCpZAOnPj/LmXXhzRjG6JjzRySK/V6lTpuglfsJCn7hTMB5T5T+yHEsv69RhGeUsrdWwWv3HQm4dpMaU+jxmvcZeojYyBPmTcA4fsqFOJfnCOR+IZZjhGvJmD1aLqQQas2/iBY20EDt9Wfx8fQZL94MXaSSatBMQLi0Qf5gCkb8tvDg56evoq5ZpCO+Su7kOxk11fz8YkUMm808CM/OwqRBjue5YuRH4KZCr3W9HBxv75HoUvu6bGLOAHYi2Jk8oPLoVaEupw31t6Hvt7VVGnj6DHNhA1NWkBo/P9YnZ8IPW/VVK36Wrzzo/LVR8DM6HenwwVXJm385hw62av4riE9w5y0UUv1TahhkdeazcCDtvQK4bhTqS5kassrkQkpUKbLRzCmpQg6gQuNW4DEZ0+nplDEBRy3Gg+GWjIX2f5trlhLFmgVHmfNNCHTGiKoAB7lhGqPEGTKgxmWR7GKcWOrJGWGVFIMrxqaVSrN8OQAuib1mZIear2tfN7/p18tdzakcMoRVH07t+jp3ODsxRu2poiQFNwQX2sMKQSWiBj918J+DFVECem53dBQwiByny/1j/Y1CB0HCsvBjVb4QdCXBdtVYh5TB3ddmgLrsjFZFpyKWzLEdpFDUltLP2speuNGHkypejedC1iK3wcyCnPF43JLLiij5AdjMIPpEmg0vPfaP/UwQhxyeK+ytSafUvZvxgndV12Zv0jGwTH5Uw+qAuOZoEg1ANNFkBhk0Z8PEpg2pIJTfEZRWxGRCQN8zBmKgKIWVKTGaeGe+B9oYGCYqFGvJCIlfvtNk3QlirZfjV4bUiZfRwko2wJeyDV0eN8TFA8saMpmzlv/E8C1tQUGqsts8Q+tsbB9Z3dufUYyf9z/q2lnX/bFPWzc8vWx/+uTv2T/k8M34VVM+LcnaAZnmvs3sd5Dqk1TFgTr+GDS38mLgPJ1cgMB1esb/YW/q74c82P1Rbvzh6WqMgQLyAWaklZ+gl4djRaVEu/ZRF3O+G1MaCXh3WoJE/4UpXX1oHkv6cO1q3Qi7tmcvQ1GB7DRRuoRNya7xR4ZBelV1vZIPPg0vLhFStTHq9MWvatZvdyHHtjiWzICj36fv0pUJQBhkD6bralNFEUZZRhIhcQIX4aEXS23vqTGoTn0MbaoOYU9eqWI2yyaHvj19u79J9uUkcNBjFxoUFENJ8NgxY36Wm85hxmc7SfBdcsCtnY7QeABgzv7WHIe6ozfoRJC04IltRvdmTZ9X2yDlc8xZkLk1qDPiPndS3y8pC1iO01DKjd7pitYBsF/4J+6t6mfPowAaVawuDffAbuZC2UBk1B97lczKvAIbMMna9DxJR/N4FCuw1wtbB7ax2O+EJd9LTfN88fX7Xz/4U41rWctOp9L9wgXQEJbI8zwD7RB8D6A2btEJWySpMNmcM6V6k221SPU1JYyhrXQuvJ53vY2H9Slf50Z2BPS2hd9iqcG/J0XPzAqXhK+QaqLbIQLm5YjDYdWMVl5jtF3AKJqbn+l7zRkoURjcJOkEenZw02X5Qe9uDnUVaqDXJ2EKjzFgS7C1wd4SVYSQGq3tka+mrh9qPjYVyZ2CkYPrj4Qjz1eOAcNW9OFiXnK+PN92MkLNRT5Rx63p/2027vRvLH1cnmsYyJbsBY3tSuMpxEsEwU5xxoi0WsrHoziVt7gRwv7A4DgAkO+/aqhvdv4raAQDc/65fVtgWK/x3AZwkFVOlIe3iKR1ZEXh9f4q2rLV6r6xUBrz+ZnYnAND/S/F+mUDjf1vQ3+NCXKdREJsziND2pfSwkIia/Z5lw97xnHnXzY/D7fqmQ7Vnt/p9f6PmbqWPZIMo3VjJZX4v8604PSyR7WFv9yT7buH8HvO1t3+3Hyx1ZMaJppDlJEmazOp1JT/TuJX7/EEHe1tQ7t35pMGFE+kzaMRm9wlzbVl0yU4nMSnch3sO69ubS1Y8TJLEa92uVhX4mqkl0eLEza34e1wVopBqZKuKDS96htfnMdb9TvO61jJ7yW9dU2ruIt22QjvQKR+VjeuVlwF47/IQprY9LvplQVZA6eDUINbPRdb5XvaLu4nW/+9fyBAW0FyAVFPh2PRcOTpp4LG5eILCImWi00pwSBnqb9QrvAWcMEQ8f5SatKo+aCYYdPAAnaIRt5jkbCn47fUHM36vHkrYLmwbuId/sST/ixNvCzfX89Gt2cXrFfaJQfzFiY7A3LZua522FX+7ymA5GW2qnuMIVtdt2RxNAvcsc9ip7bM/gyDHUE2BmE8NUzGJvXyw+nGEKOJvdUQNYLoVma35a9EN7UTn7QAGJZgxV3Xz/a/Z6aUZz479h9b82TFGZiV6t9FK513SCYSL8I9Xt1yQlhiV8zIK1lnNh2q8jUDLxI81iUEEGyPie5SvKLQOkJC3LV/VeHCFmW4qSC8Nfd5vFHzFrqvGCrMcsXZ3+tn1AkCB8fVMrXfzSdmf4aFjHr2LHHcNulBytQTHrSmIzk1HJntE32c3ABKkVp+dhGtUN7fWD0Kw4xd+KxPEePQX7B71LPPMDkR2ZJ4BML0+I2KUSEsvlVcBv+V5NhDqQTEe52OpZbW8T6HBAtOmR9KqyJ3hQ8bML5zLtf6i7t1yzGvHsmsr+mGa2XW5n3DU9JcNRY3w8+HOjFXh41t+ALtZ58fbOWSpVzeLDi0sXLCfeWH9IFPuQaPA9k3Vx6H5+OMNNdows6rPqCk7y+WVb2qzbeW/JSlZKzvQuTWeE3APDM/LcsRpY1uXRH3Hor5HWBiufrAku87EwzvHKRqJ1KG2pMGln1PVFH8+ZHxIGMbuvFt+v43hTHf/NTgv0LToIFGDBfuJFvoZ5iChkbC0J9CCIZRlydH9BzD7WTKqJ643lalgAftHUyF7JiWjrX7wyjW8CVyUOLJrXLxinxIwJNDXYaiIRCWSbR5wo3uK43u2nSaQYSl6djvjdn+KRJS7cHy25jTm15haP0TEjCcwx6gM61VkMv4iiGlFDm73kaX08B67r5L1DjchPmfiY9shSV+QtsBUKGNVhZt19A3RJQ16EaDAeSHh3lMQN9KvNq12VedzGjactP8o3F1f+qiFTpD52cQBRg9Ix5x2GFQTA78bj4G3KN1Rdv7swSoGUlI3NpVeeqj6EcWNPe/1+mWAVw77q+avcMY52+gGH9vHV/5g/RduSUZz2OZL1fhGQThpqmObTJtNWl+Pl6NsOB70ndMQH90C3mLf0M1/TNTu+uh2ggyL0GkNgN1q5+CV1VyZAqMo9c/OPnbi/ko44F/e7rAEGcYODdIJIbExeuowTzPC3xSg35g4z7w6d4pYgQ+juGczoKLF7RnoCsEbh3NxCd1NnJmshrbmO40gPGt5YnvWLH48tk9HxCXTk8zm9N+VGWuj27dVeovaxtwu41esIbz5Mkf6arnR38Zc6EkOwufBMTd/M4BZN/23IS4iyxKQwRNrwpg+s4MRk1VtINSnaO+GkaZY2zBAo1W5jgkh598EJILpV4xg/YUS/yxjbVWXzzhk1Lpdf0LHOSydyU4uOmK4YcbthYi/Xwxp5bYkeG7Pt3bust37DefQtdec0D+Gu89TZqogWqz/3gErKQt1j+PdPP/tNP73RiUw49xAgfFkmfx9MNmFtL0ADAxieS1mW9vNiWYPOWbgnfEYN4Hth3nUEJO+Baz9tjJbSPAzG+t5iHNK9A3hmepmuZzANlMhdS8lKEYYJOu3HXphTQAwBpeOMqBRd3Li/CruDOm8XatxL8IEEBnsDDJpexYO0BaW6QbDthWH2uodz7nKCAGiuBfzWBSCdvXfirAMQwPfFUcnGeN/FegPnEtjvi/tBtJCEmU5XdvO6cd8rxQlUir5dWgoSmgbEbiMVbKeej61qwd/gChDov3vblanC3/E3mwPi+tNL41onqqybifiq9jcroLLhaCAxDANAHXVzR1NW9omw+vsI4b7y/BfNstWiTPm+19MTTdMQyauVuPk6hsDwyL6ACYboZE55Rnbc6i8FuK7jOMVBIyUnFnBMQm2p01XjNvwP5ymiI/2NR5sPDaJCoqxXD2j9Wmes21hJds6A/lWKwdYarXXtthYttQPS6YhlHh9TmspCD4MKBBEkab42zniD2IX8xeRgLgu6s7zR8poMKbMRpfNiM1sb8PRG1Tau/jCKwCw6X/o5z8ONyVhGNuLCly9JOLYp0PPwmNrjvU9mvZc9ZyIj1Fc8rpdfumz3zMVns+N94fjrZ4Ev5vBWmdRvdxCm3aW717V93gw0IOxc/hMxj6Xx55FBdZZzQzX+XbHneHuuRiFtafG3/qo8Z3+UYWBAN3drW7bhJtMZrwXVlQqGFhce2Ba/QYfIr3IYjppxJC2czFutUg/NhthuXjyhhfjAMb9wdFkcPWbOSIvHTso2EZHnF2MTHaRX3+BS/88SlZM/d+/iM7/q7xASxbAQKq5VJxtIl1tJkr876N7YmTF3KwlEsfbdnjNai1+vqL8r+INZSGc6HiMAhfBp7tPJFZi73h9vz2Haj4EoZ5ufLDWMZ3js6z2h62r7YKpWwgb/l4TnKpbG+PEa0tOn2ynIphbRYkLq1NWE46fyllcG4ukQszEE4eJhpr86iW+K9Ki3FjrPSshyFUlWOWal1dAQXg+dOCDZ4dGXUASeWjG/THI63hUo9gGqI0QA07TXemO7DtsoaykmafMfUO+Q/pncy3RKeGUWQFscqtu5592mdClki6juL2NKeFFLi1VT3OPFPaYyJ92UCwvKpdX0bgc4FpW/cntra7TGULQqKnzdLPWbICXLmFIiwXCO7iFFg0vByc2VIWAc1z4lKQfYM1Di/iLnzlCop240Oz0bkz3gNqiU3/vit+ToJ3MExdI3CtVZbq8fVlOcr/MEQ/gWHEBBe5J6vzcH2dAIBUWLj1b5ORqT9Nt0M6baRln1fWGtRKimK99aJRt8Fusbit9wXINrLCJ7TUg9+vbNR/IhLdX49/50gzQmhoPrlWXtD5qdXd1yEtqPcSKA8e+A+3uD7L1HorwIp2ccXFio+Y6BXa0OuhGZQAb8/fGSHJJmdI84XyxCmA01PAd7EAc+RMwBpxfD7pKPRrk4Pa9OxSjW/XuP2U+X5Ku5AZI9BK1j9eIKEGtNX5awg7ZAMLXhixaXRV/5GXhh5fx+duUSnD6yea+htyTVs9W7Snbn6ouI5MUnZFs7Q6/ojC2nUGVaChBfSyDGVzt+6xnZXg3wzEVbEo63VaVlsU50Xzt7pwPWz+mXNeu2qcI7Lqbsa+tiSu6d5rl3awS1Pw3aa3u2xpY33uyi7EvoeJR86P2k95ngNkzfsFgmYW+1wryjQSomWL5UIk77KhNo4qifgbK/UtmWtZcDab37IBWaUNBCAzCOhHnkIdIR88olt+IuMFpkep6Km/XIdqYzvDY+XyvGwmVPUaZbK/qFr8jzuXboCGdZvbi5ApbXxtqVc7s+yOwhCJm6y68Xh2aGplP2E5Xg7rFymB1sUIUVVI48oixD9eOiDf+LLOqaN/uxNXQet3qRvNycY+xvzNa5ECxVt7eGrntEV/8tg/XesaRATfoZL62je1VfhLsyn1q4t2ZwKhDVSZ9ALuxCl++4tYV9OAyYFY1aEOrdFYFXuOzizAPudroctYoj1SGTwpSY0KUv/Avw6AP9CTohjb9GjBSA7tdM3WhSltDAs4+Uugbza/UBA64tNTwWJV4rX9UvFIIOXoISYxGcfelyeX47bVrqcr5hOt2cOrE3C7IGYLibByqaxUi9Di6sxd+Dw3Oo6wEcpSDCXecd0/sG58P3Z7xDKd3n0b24apWqOe75J4+gx511Rh0tg6r3Bm8Dhpbmomfl2c96tsng2rAyzdKMUovcTqLXH40lu/6FofDTOnnlOifSVQco3G2qy88ZteHR31u55Mv+Ds/CdrN2MUMmqLwryxciA0oOBl2oF/BWaO4L0imx3uoJCUmulwXnYZOckO+tgGPtPTWO7kxbLcPN3grzLzmXucuGUE/uVrAFM9pXFS7H+BNq8yHqy04g3BpSiyTTvcvGSDZZVZ0d0NOdZPbTNAlOxABYuHNsPtHS/CCLHybC5e1b/rvXND9KcNCN5MlDNd4MVTaGR0Y6UgEUaaJB94rRB2tGnhu7IwFKUYh+Y7NHtuJrpH3JjkPO97gYvHndXSc7H6rguqFHCAppPFz6/InFInuccgd+k0HSt2QV3oz3hqx6z2FBzDHphw7u00GGdtbJ776Uce+QrlUOZTc40BlLYXQAXlUeN6iG/MPL+zIkBCml5lf027ukT3TeLntAC46MKppPAB+jeq4PgyL4rcUgIdA2FPR8f+cvHbUv/NzvzkQhLuKfX6h/4JrGShmAV3pe2eHQVPBLS2wG32dZkKyfoVpUKGnplt4/gMo3erpQiw8LIW3HN85v7q9PzOGRyrppRHdgoX4N/Mx/wfn384eHmYaeAdMLK98gSM2cUYUtpaA0vqI5+JBB3uvwssapdrlWGX8X3hezSnGDIK2mAJ4WL/Lq1S7cavQOpF2flY9+q+j45t7VUZuSYuf3v51ln5CylQ1V7S+FD3cZGKmapZwUdbjuiImhWuTeqmUe4uS8ccRmbFP0oul65/ZlzhjzIRHWFW9mHeWrmVKDUy54C0DH9c+DrevTr5wvUSr2Hq2YpMpgmy1u4vmXYg40VBze1M3XDtctLxjaMGVmPE/fHLzr+Bfwb+CfwX/Cv4V/Cv4V/D/gYAXy0oH6te2rZ7cEi1mqG4uPkbxkoR42W1/yv9Aa0R4v2QaSGwVlSPWyykzZsJWCloqQjP3uyGrHIYg2D4A4I2RmIQQk6atfdY/XAWOuei0rXxwKhINIyTDc/peagOM5gTsk8ip5ocpXDVzUTeFKhVTmcHwrN4hZQBgVqNkTn65xzaJM5wEKQfk3hZbE1esB+Cev/iI3/sQ9s02cowHxy2AFfHYCOEdM+VcSMcVFdO4qxziyp9PdOw2BphkHSJBJJ4xN1eOscO3Aw9DKzUMlivmz6BvTx8d1UToUxP9VfKGQxQBb6bIhmQ9qoke5UvkRV8YtvA8HfXUALUq37b4bv8Ax+T3cQvhczMtg6mMXzITF/xQew6r2DxOl4/Q5TZI8UwJVyOPtPUeVuOXWU3rXbfMGrZeNooEievOUBuZrC9U1954lF2Cm+p6pQsFtQhJJUJl6+GLl4C8iPJuJqw2FsdnRGv85WCG/bf8w/eR9hf17DbfUKehaQ5SCADAfWx3ptlz+Ien3/80ehWpOVPUCGEMj1vAsLpCmi06eUG95Jsd5yaikJev7DeaU7lpc8P+3YDBIZJopdw8sckHY/z2cq2XuytpWKu2Q/OnoTV40aKbqrN/UR6sSGfmmp5SUk00XdjWWvs6pS+j2mFkas3kVpfWKHZUd0cyefDKyvtol4oividHu/DPHk8L2J5AW8wizjp3BHTKQrjSYE96mju8wFKVrjl1Vd07oVi+muiNOWB9z7M9VC4TbtN1agNMYLtHg2ulrUMQpnC6vS9xNyka+RV4JCTfoRtLydkP8CwKRS5mLNNqR/VvDRfH/3JKbZbrO3wZ6pBsa9B9vpd2gxQ42eSW2n1HgG7LaEziJchOAsuuOWRFrYfBhsO47FGD8svGNXZzOHu2bog+5dJnnZHeu2OGh0ZeKg3vFnvtxcWPnLc5N/traai+pvqk9/A3Xb59CheEcrjA1sI27Ix7s67SzNcBJNoljlIUQipEIPhrS6xmS+lUCz5X6zigRdNLx007+CAusMR8+sLLFK5KjNxReordJD679YBzl2lmgks0odsBxy+5ub71SoewgWbKzKbsOeIH81Ip2Jyr8R1OvF3PkUBrojWC5XBoUS9Yn7y+jCSKsUsx1zy0AeGGEa/KapCayKYvGV2U9wH0ticeh3HEJSXi0uTKCin76PDJnJy8+s65Q9DjFjD64q5Xr9+Vvgfy5R4IX6ufm36+eCJs7WoqLS1Lgp6BH6xEdFZsypXQPuSfdqfqbWKHDcgfY0bXW4eq/UcS9+JYS54RvTMj3quZfg+5RAmdqCygQrCegE8RUQTy8of8h6H+SmB60lEL2GE5lcD6woNP2Cl27yxTumZxcGjuow8JxbdV1R2luyjz5lyhCbXOhMpG5XxI0xtPrkwJXAfH/kgtRWl7mJNw2ahx1ON8ZRc9txhlIk1nx8orVcms20MurJ1fiAFpkui0kFbAG5DB1UkJhSmm0FotJ8e+idB26ED6ZFdCOyMzoCqvbFBQvsnM9WtJ4iVV6ZKTFOqGNwD1V0OUhs/Qs5OaEochHn285QT4d164AWLfRoAuE5qf6Nl8GPtV1IPqAJLTZKZfxlSXatuuvsqT5Zv9NJZBouHV2bLzwLukR4zRiB3JG2ExRXWYnlPwqhlDdJehdWrmjJKi98ypCgj/oqHOL4PHiWvvgaTMrZ/re0bCjpcfwDVB3IbnkRw72irYNWispismnf/bKWCMy/0MI/Mqrl9K6M4YbpUpfQ99L+6NcyNLff7wxypdE8Sk+qchVoQK9Id+ilqqyO84KfWzfV4u+npV7x1Gtr36TzS43W5iV53jj21TJt8b3rJML9GfuVRx8924YUqoulbvnAvdhx7PwGaHeCQaPCW5JTNBZhuxEz8eL9u4p2RxfCQoxvO9rQWQFJEhWIIaZo4AZ7U7Qn5kdPGhI9oB5N0AbjPSOy5wHZHoQgY4v33d5xJgASy57DRRN/0M+n202fPD0w7R3LsWoqeHp6lfRWn8FpDYOF5hElCAwmp9MHXGBbu6cWccRma0e1O47zRqCRGCRNIfISauD0ehCjCFKPDyLZi4A5/5V1Scft50jgzVNNzvMfBAboNuaGHkoEmO04NabZ+aY2OQ6iK8wa1+ye9qZlBB7nVvUdWQpAyioTDNN1jVuYYerbvp1ayTs4uh1r6cXRuSJHBBRPMHzCUDKCFRKglbajTfaAwb/3rvkL8s4sR9OGvRr1HD9tbgv2L0QwCbdW+pnLWodg961Rcpf5dvSh/U7aWZRBTpnTRPsG+hOIEV1EmgBdYpCyA1WKmyyZBtvkoMpUcQc9aTT2c2KoXQEnIkmc/QWfmcx4oWQmnCxH6fEfEYVTLm1E9Rgl5ii0sOJ97nvz2cFG5kGnXNuObPsmKU/ZXIscncGtKUyZ+DFsAdQESI3wG8qKPAD34K+Bl8z3acGN2eidrpWjgzeeoCQyGGhLLmyP8ZhDsJY+K1kJG7GVeqyoLiYaPYk+XTSC6Epbmhqs4kF3EeQpxVowaeo6DIiZgLFsLWmSJU3x4jdxWH8yRoBuME79vck6TuK16ZrJUpme0HMfCHlV2lN1jMfN2txUWqPFAZ7wDALDq/1Zk5rrAXCXxVyS+523FWVKI+o0ZD+Mzsw/nBKrHCMgiGpzEMGqV9Qwipbw805wWjh8ZcE/spoG6q2cYC/QZHv/W1SJjEE+pLl3Wk70xX8MQNfFiqklmcwLuwjQeTQREwf9izcn0KfWNoQv9hqGZHqMTvpHToxRYpyE8jJVPSVa+xr99E9D2t/HRcUEhfL+LoNjtqUeHzJpP95BxWgQWwwbYC1O/lvO6iEV7WbejSSfXDDSBCmrb8Oasa0ouVGmEO4UZ9iYv7iYs5pzeMiXxjlIwa5gxZXSB+T1OKOHWMuKxBbBB1o8XdFHNxh3n44al7iLXFMw9H4xEujawg1Cm66Asgmyh+5dP3VZQsTU6yymbluXWuRkh0TE9x/M9JG82IeBwH2CooRgH97BLIuesYQXnagPJWonmTm7Lglz1SQuxSSZ9WhLINA7X1ro0WS/y7vfh3pyMqJFbSkShm6Oo4k7bQgutbQNuuT22tt7IEa9aaWVTLR+0oRvshgmblqwxnp02WUUzxdBQ9LIJtIdRnfB11tAEJLM7/sfzRR2gBer0C/VH8h6rkjyhPbk7xRkyjcLNma6cqPDs7ffjPhmvA87M7r9sHLnlsZvL8KRZCHIT4c7HGLPab2XbGQhsRMwqNtprZizOsIWnc7IkV/JD3134WuITychp67/4wFAvBUvDu0f0U5RdIpLaUw9zk0N8NqIrfqhJABZ44sQtC4BKmlIlX29YXKR1o4XLhivqoaccGSOPUTgByZqvAW5Em7gk+gNvYfNHfW/mQi0XdkUz5bE45fZKwiZtsylaB13yAasJIm9+U38Zmvw7hsinWzhdpfk8RrM+55E8PIO8CaA8YUj24H04+DDVryYXwzFYP4WZMlkyavOz80UnrcxjySdLleGVznSiiZEJ1c4KW/tNavY9U4INu58Gi+6wfxIi+iJmdIgO79afs0htBMv8wLGF0LV7RgZSzcDPJ6n4ArzjeEn3SUzh3S/TueHs4bV7gQRR4DNwztmLztl6ymksoxux6l3D/BUbR7ow0OcZQ37qTcrURrvwN/ZtJGdhyP1JN+L1XlTxfFuB7sY1RG0nLl2pb6MaznecJ8NVRS9HgJ3DSNFh/a85c/XRhl9qBmQB9mYfSa4V7AIBwofym/BGw4sTzSauPbPdIa/do40eMBFAUNvGx0cXZ75Ma1avxwj/Mqr+b0vAR9TgFczaY0k3KY7OVEmCpz43wdrwx6hAA0ILgRnq3Wp78M0au9bwLhjIdeelQdxjQ0GA2Jts6zydh6T1QMoqWjE5nu3jnZcjK9zeSs/9rLU/w4yOuKcmuAMhZ9dmtf1KgD+0CAJKtl7f+ZUGyAArW2bX2t3ZuNS1tbd/Sh6FGzxPAZ2UtbxJzOuljD9UFAf3VEYp6Wzom04HjLUEECRSiL90Pemr/0KzY0nJLu+V3dt/W3LiX8l9QSwMEFAACAAgAvFVpRteZEilfAAAAagAAABsAAAB1bml2ZXJzYWwvdW5pdmVyc2FsLnBuZy54bWwtjFsKgCAQAP+D7iB7gE1NrYXMyyQp9MKkx+2LaP5mPqZz1zyxw6c9rosFgRxcXxbdlvwR/cmutwmU/APYbaEmFPrXMw45WDCNQJJaGd0CCz6OIVvQvEZSihMpqN7lA1BLAQIAABQAAgAIALtVaUbO8+LqUwQAAA0QAAAdAAAAAAAAAAEAAAAAAAAAAAB1bml2ZXJzYWwvY29tbW9uX21lc3NhZ2VzLmxuZ1BLAQIAABQAAgAIALtVaUYl32KDvQQAAMsWAAAnAAAAAAAAAAEAAAAAAI4EAAB1bml2ZXJzYWwvZmxhc2hfcHVibGlzaGluZ19zZXR0aW5ncy54bWxQSwECAAAUAAIACAC7VWlGSEisH7ECAABRCgAAIQAAAAAAAAABAAAAAACQCQAAdW5pdmVyc2FsL2ZsYXNoX3NraW5fc2V0dGluZ3MueG1sUEsBAgAAFAACAAgAu1VpRkFYdiORBAAA3BUAACYAAAAAAAAAAQAAAAAAgAwAAHVuaXZlcnNhbC9odG1sX3B1Ymxpc2hpbmdfc2V0dGluZ3MueG1sUEsBAgAAFAACAAgAu1VpRpJGsJmpAQAAQwYAAB8AAAAAAAAAAQAAAAAAVREAAHVuaXZlcnNhbC9odG1sX3NraW5fc2V0dGluZ3MuanNQSwECAAAUAAIACAC7VWlGGtrqO6oAAAAfAQAAGgAAAAAAAAABAAAAAAA7EwAAdW5pdmVyc2FsL2kxOG5fcHJlc2V0cy54bWxQSwECAAAUAAIACAC7VWlG9YvaeWYAAABoAAAAHAAAAAAAAAABAAAAAAAdFAAAdW5pdmVyc2FsL2xvY2FsX3NldHRpbmdzLnhtbFBLAQIAABQAAgAIADMDgUTOggk37AIAAIgIAAAUAAAAAAAAAAEAAAAAAL0UAAB1bml2ZXJzYWwvcGxheWVyLnhtbFBLAQIAABQAAgAIALtVaUaYCckyjgoAABRaAAApAAAAAAAAAAEAAAAAANsXAAB1bml2ZXJzYWwvc2tpbl9jdXN0b21pemF0aW9uX3NldHRpbmdzLnhtbFBLAQIAABQAAgAIALxVaUaKmlIXtiUAAIUyAAAXAAAAAAAAAAAAAAAAALAiAAB1bml2ZXJzYWwvdW5pdmVyc2FsLnBuZ1BLAQIAABQAAgAIALxVaUbXmRIpXwAAAGoAAAAbAAAAAAAAAAEAAAAAAJtIAAB1bml2ZXJzYWwvdW5pdmVyc2FsLnBuZy54bWxQSwUGAAAAAAsACwBJAwAAM0kAAAAA"/>
  <p:tag name="ISPRING_RESOURCE_PATHS_HASH_PRESENTER" val="d1643589535de96e28bff080b3cc8cb18b77a194"/>
  <p:tag name="ISPRING_LMS_API_VERSION" val="SCORM 2004 (4th edition)"/>
  <p:tag name="ISPRING_ULTRA_SCORM_COURCE_TITLE" val="M12H Section 5.5 Applications of Exponential and Logarithmic Functions"/>
  <p:tag name="ISPRING_CMI5_LAUNCH_METHOD" val="any window"/>
  <p:tag name="ISPRINGCLOUDFOLDERID" val="1"/>
  <p:tag name="ISPRINGONLINEFOLDERID" val="1"/>
  <p:tag name="ISPRING_OUTPUT_FOLDER" val="[[&quot;\uFFFD\uFFFDQj{D1961B4B-4104-4DBD-91AB-5334FB564497}&quot;,&quot;C:\\Users\\e15108\\Documents\\Website BCMATH\\m12h\\Online Notes&quot;]]"/>
  <p:tag name="ISPRING_SCORM_PASSING_SCORE" val="23.000000"/>
  <p:tag name="ISPRING_PRESENTATION_TITLE" val="M12H Section 5.5 Applications of Exponential and Logarithmic Functions"/>
  <p:tag name="ISPRING_FIRST_PUBLISH" val="1"/>
  <p:tag name="ISPRING_SCORM_ENDPOINT" val="&lt;endpoint&gt;&lt;enable&gt;0&lt;/enable&gt;&lt;lrs&gt;http://&lt;/lrs&gt;&lt;auth&gt;0&lt;/auth&gt;&lt;login&gt;&lt;/login&gt;&lt;password&gt;&lt;/password&gt;&lt;key&gt;&lt;/key&gt;&lt;name&gt;&lt;/name&gt;&lt;email&gt;&lt;/email&gt;&lt;/endpoint&gt;&#10;"/>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watermarkUrl&quot;:&quot;https://&quot;,&quot;openWatermarkWebPageInNewWindow&quot;:&quot;T_FALSE&quot;,&quot;displayAfterEnabled&quot;:&quot;T_FALSE&quot;,&quot;displayUntilEnabled&quot;:&quot;T_FALSE&quot;,&quot;domainRestrictionEnabled&quot;:&quot;T_TRUE&quot;,&quot;domainRestriction&quot;:&quot;www.bcmath.ca;bcmath.ca&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B12A51B2-9EC8-4D8F-9BCC-352970DB0B3D}:300"/>
</p:tagLst>
</file>

<file path=ppt/tags/tag11.xml><?xml version="1.0" encoding="utf-8"?>
<p:tagLst xmlns:a="http://schemas.openxmlformats.org/drawingml/2006/main" xmlns:r="http://schemas.openxmlformats.org/officeDocument/2006/relationships" xmlns:p="http://schemas.openxmlformats.org/presentationml/2006/main">
  <p:tag name="GENSWF_SLIDE_UID" val="{C052F4B3-7C9C-48E2-A68C-FB875327BF1C}:292"/>
</p:tagLst>
</file>

<file path=ppt/tags/tag12.xml><?xml version="1.0" encoding="utf-8"?>
<p:tagLst xmlns:a="http://schemas.openxmlformats.org/drawingml/2006/main" xmlns:r="http://schemas.openxmlformats.org/officeDocument/2006/relationships" xmlns:p="http://schemas.openxmlformats.org/presentationml/2006/main">
  <p:tag name="GENSWF_SLIDE_UID" val="{B49CD863-828A-476C-93C8-481980A62709}:293"/>
</p:tagLst>
</file>

<file path=ppt/tags/tag13.xml><?xml version="1.0" encoding="utf-8"?>
<p:tagLst xmlns:a="http://schemas.openxmlformats.org/drawingml/2006/main" xmlns:r="http://schemas.openxmlformats.org/officeDocument/2006/relationships" xmlns:p="http://schemas.openxmlformats.org/presentationml/2006/main">
  <p:tag name="GENSWF_SLIDE_UID" val="{49ED31B7-71EE-4BA9-BF1F-6D2CB509F30B}:288"/>
</p:tagLst>
</file>

<file path=ppt/tags/tag14.xml><?xml version="1.0" encoding="utf-8"?>
<p:tagLst xmlns:a="http://schemas.openxmlformats.org/drawingml/2006/main" xmlns:r="http://schemas.openxmlformats.org/officeDocument/2006/relationships" xmlns:p="http://schemas.openxmlformats.org/presentationml/2006/main">
  <p:tag name="GENSWF_SLIDE_UID" val="{AA21C933-842D-42A9-81EE-4EDA74878C6F}:283"/>
</p:tagLst>
</file>

<file path=ppt/tags/tag15.xml><?xml version="1.0" encoding="utf-8"?>
<p:tagLst xmlns:a="http://schemas.openxmlformats.org/drawingml/2006/main" xmlns:r="http://schemas.openxmlformats.org/officeDocument/2006/relationships" xmlns:p="http://schemas.openxmlformats.org/presentationml/2006/main">
  <p:tag name="GENSWF_SLIDE_UID" val="{CD560015-DA2E-425E-BE31-720B58665827}:282"/>
</p:tagLst>
</file>

<file path=ppt/tags/tag16.xml><?xml version="1.0" encoding="utf-8"?>
<p:tagLst xmlns:a="http://schemas.openxmlformats.org/drawingml/2006/main" xmlns:r="http://schemas.openxmlformats.org/officeDocument/2006/relationships" xmlns:p="http://schemas.openxmlformats.org/presentationml/2006/main">
  <p:tag name="GENSWF_SLIDE_UID" val="{AC4E788C-7F8C-4099-BC1F-16A49E1CB660}:257"/>
</p:tagLst>
</file>

<file path=ppt/tags/tag17.xml><?xml version="1.0" encoding="utf-8"?>
<p:tagLst xmlns:a="http://schemas.openxmlformats.org/drawingml/2006/main" xmlns:r="http://schemas.openxmlformats.org/officeDocument/2006/relationships" xmlns:p="http://schemas.openxmlformats.org/presentationml/2006/main">
  <p:tag name="GENSWF_SLIDE_UID" val="{7D5362CA-4F0C-4905-BD96-F25CD7E4D633}:258"/>
</p:tagLst>
</file>

<file path=ppt/tags/tag18.xml><?xml version="1.0" encoding="utf-8"?>
<p:tagLst xmlns:a="http://schemas.openxmlformats.org/drawingml/2006/main" xmlns:r="http://schemas.openxmlformats.org/officeDocument/2006/relationships" xmlns:p="http://schemas.openxmlformats.org/presentationml/2006/main">
  <p:tag name="GENSWF_SLIDE_UID" val="{02FD07D2-AD89-4E6B-889F-F21F368068D0}: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D899F044-DFCD-4F63-88AC-AC0913923701}:264"/>
</p:tagLst>
</file>

<file path=ppt/tags/tag2.xml><?xml version="1.0" encoding="utf-8"?>
<p:tagLst xmlns:a="http://schemas.openxmlformats.org/drawingml/2006/main" xmlns:r="http://schemas.openxmlformats.org/officeDocument/2006/relationships" xmlns:p="http://schemas.openxmlformats.org/presentationml/2006/main">
  <p:tag name="GENSWF_SLIDE_UID" val="{5D4D1019-5527-49B7-A43B-99DF6BDDE6BD}: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315D6FD0-EBCD-4C5D-80FB-F7452B826CDA}:302"/>
</p:tagLst>
</file>

<file path=ppt/tags/tag21.xml><?xml version="1.0" encoding="utf-8"?>
<p:tagLst xmlns:a="http://schemas.openxmlformats.org/drawingml/2006/main" xmlns:r="http://schemas.openxmlformats.org/officeDocument/2006/relationships" xmlns:p="http://schemas.openxmlformats.org/presentationml/2006/main">
  <p:tag name="GENSWF_SLIDE_UID" val="{1F3125AA-7B92-40CC-BB02-C6FC97774EB0}:284"/>
</p:tagLst>
</file>

<file path=ppt/tags/tag22.xml><?xml version="1.0" encoding="utf-8"?>
<p:tagLst xmlns:a="http://schemas.openxmlformats.org/drawingml/2006/main" xmlns:r="http://schemas.openxmlformats.org/officeDocument/2006/relationships" xmlns:p="http://schemas.openxmlformats.org/presentationml/2006/main">
  <p:tag name="GENSWF_SLIDE_UID" val="{059BE3D5-147C-405E-9560-5769FEDBA035}:265"/>
</p:tagLst>
</file>

<file path=ppt/tags/tag23.xml><?xml version="1.0" encoding="utf-8"?>
<p:tagLst xmlns:a="http://schemas.openxmlformats.org/drawingml/2006/main" xmlns:r="http://schemas.openxmlformats.org/officeDocument/2006/relationships" xmlns:p="http://schemas.openxmlformats.org/presentationml/2006/main">
  <p:tag name="GENSWF_SLIDE_UID" val="{CCA0F3FB-DD00-4876-840A-9E2156D0D4FC}:267"/>
</p:tagLst>
</file>

<file path=ppt/tags/tag24.xml><?xml version="1.0" encoding="utf-8"?>
<p:tagLst xmlns:a="http://schemas.openxmlformats.org/drawingml/2006/main" xmlns:r="http://schemas.openxmlformats.org/officeDocument/2006/relationships" xmlns:p="http://schemas.openxmlformats.org/presentationml/2006/main">
  <p:tag name="GENSWF_SLIDE_UID" val="{145EDFC6-B0BA-4102-917E-DA7309E49917}:268"/>
</p:tagLst>
</file>

<file path=ppt/tags/tag25.xml><?xml version="1.0" encoding="utf-8"?>
<p:tagLst xmlns:a="http://schemas.openxmlformats.org/drawingml/2006/main" xmlns:r="http://schemas.openxmlformats.org/officeDocument/2006/relationships" xmlns:p="http://schemas.openxmlformats.org/presentationml/2006/main">
  <p:tag name="GENSWF_SLIDE_UID" val="{D4D057CD-FD18-4AA4-9D58-A0BBE9DD49C3}:269"/>
</p:tagLst>
</file>

<file path=ppt/tags/tag26.xml><?xml version="1.0" encoding="utf-8"?>
<p:tagLst xmlns:a="http://schemas.openxmlformats.org/drawingml/2006/main" xmlns:r="http://schemas.openxmlformats.org/officeDocument/2006/relationships" xmlns:p="http://schemas.openxmlformats.org/presentationml/2006/main">
  <p:tag name="GENSWF_SLIDE_UID" val="{69789223-3217-4C52-84A6-91E700D4D309}:270"/>
</p:tagLst>
</file>

<file path=ppt/tags/tag27.xml><?xml version="1.0" encoding="utf-8"?>
<p:tagLst xmlns:a="http://schemas.openxmlformats.org/drawingml/2006/main" xmlns:r="http://schemas.openxmlformats.org/officeDocument/2006/relationships" xmlns:p="http://schemas.openxmlformats.org/presentationml/2006/main">
  <p:tag name="GENSWF_SLIDE_UID" val="{AE8A7206-4D6D-4A5A-821E-A1CC43E978C3}:285"/>
</p:tagLst>
</file>

<file path=ppt/tags/tag28.xml><?xml version="1.0" encoding="utf-8"?>
<p:tagLst xmlns:a="http://schemas.openxmlformats.org/drawingml/2006/main" xmlns:r="http://schemas.openxmlformats.org/officeDocument/2006/relationships" xmlns:p="http://schemas.openxmlformats.org/presentationml/2006/main">
  <p:tag name="GENSWF_SLIDE_UID" val="{7087ED03-213B-467A-904D-8B8BD3E41A8D}:286"/>
</p:tagLst>
</file>

<file path=ppt/tags/tag29.xml><?xml version="1.0" encoding="utf-8"?>
<p:tagLst xmlns:a="http://schemas.openxmlformats.org/drawingml/2006/main" xmlns:r="http://schemas.openxmlformats.org/officeDocument/2006/relationships" xmlns:p="http://schemas.openxmlformats.org/presentationml/2006/main">
  <p:tag name="GENSWF_SLIDE_UID" val="{4F28EAAA-6729-4736-9C10-02961475D062}:259"/>
</p:tagLst>
</file>

<file path=ppt/tags/tag3.xml><?xml version="1.0" encoding="utf-8"?>
<p:tagLst xmlns:a="http://schemas.openxmlformats.org/drawingml/2006/main" xmlns:r="http://schemas.openxmlformats.org/officeDocument/2006/relationships" xmlns:p="http://schemas.openxmlformats.org/presentationml/2006/main">
  <p:tag name="GENSWF_SLIDE_UID" val="{55121AD7-6540-44EF-B1D7-3BC90E313B60}:301"/>
</p:tagLst>
</file>

<file path=ppt/tags/tag30.xml><?xml version="1.0" encoding="utf-8"?>
<p:tagLst xmlns:a="http://schemas.openxmlformats.org/drawingml/2006/main" xmlns:r="http://schemas.openxmlformats.org/officeDocument/2006/relationships" xmlns:p="http://schemas.openxmlformats.org/presentationml/2006/main">
  <p:tag name="GENSWF_SLIDE_UID" val="{8D26D7B5-76E2-4648-93A3-BACE67244B1F}:271"/>
</p:tagLst>
</file>

<file path=ppt/tags/tag31.xml><?xml version="1.0" encoding="utf-8"?>
<p:tagLst xmlns:a="http://schemas.openxmlformats.org/drawingml/2006/main" xmlns:r="http://schemas.openxmlformats.org/officeDocument/2006/relationships" xmlns:p="http://schemas.openxmlformats.org/presentationml/2006/main">
  <p:tag name="GENSWF_SLIDE_UID" val="{4E221195-5318-492B-93C8-2EB60A53172F}:287"/>
</p:tagLst>
</file>

<file path=ppt/tags/tag32.xml><?xml version="1.0" encoding="utf-8"?>
<p:tagLst xmlns:a="http://schemas.openxmlformats.org/drawingml/2006/main" xmlns:r="http://schemas.openxmlformats.org/officeDocument/2006/relationships" xmlns:p="http://schemas.openxmlformats.org/presentationml/2006/main">
  <p:tag name="GENSWF_SLIDE_UID" val="{D72ECC6C-D82B-4A40-B9E7-EEB0FEB0991B}:272"/>
</p:tagLst>
</file>

<file path=ppt/tags/tag33.xml><?xml version="1.0" encoding="utf-8"?>
<p:tagLst xmlns:a="http://schemas.openxmlformats.org/drawingml/2006/main" xmlns:r="http://schemas.openxmlformats.org/officeDocument/2006/relationships" xmlns:p="http://schemas.openxmlformats.org/presentationml/2006/main">
  <p:tag name="GENSWF_SLIDE_UID" val="{7A6F1ED6-9C04-4E00-916D-DC73769F0E4C}:273"/>
</p:tagLst>
</file>

<file path=ppt/tags/tag34.xml><?xml version="1.0" encoding="utf-8"?>
<p:tagLst xmlns:a="http://schemas.openxmlformats.org/drawingml/2006/main" xmlns:r="http://schemas.openxmlformats.org/officeDocument/2006/relationships" xmlns:p="http://schemas.openxmlformats.org/presentationml/2006/main">
  <p:tag name="GENSWF_SLIDE_UID" val="{7ACD3ECE-6736-433C-88B0-BC27C6581FC9}:274"/>
</p:tagLst>
</file>

<file path=ppt/tags/tag35.xml><?xml version="1.0" encoding="utf-8"?>
<p:tagLst xmlns:a="http://schemas.openxmlformats.org/drawingml/2006/main" xmlns:r="http://schemas.openxmlformats.org/officeDocument/2006/relationships" xmlns:p="http://schemas.openxmlformats.org/presentationml/2006/main">
  <p:tag name="GENSWF_SLIDE_UID" val="{F097BB11-A443-40A1-A426-5F2210C07EF3}:275"/>
</p:tagLst>
</file>

<file path=ppt/tags/tag36.xml><?xml version="1.0" encoding="utf-8"?>
<p:tagLst xmlns:a="http://schemas.openxmlformats.org/drawingml/2006/main" xmlns:r="http://schemas.openxmlformats.org/officeDocument/2006/relationships" xmlns:p="http://schemas.openxmlformats.org/presentationml/2006/main">
  <p:tag name="GENSWF_SLIDE_UID" val="{2DEEC121-9487-4BCD-BD26-1C953F2CFC14}:276"/>
</p:tagLst>
</file>

<file path=ppt/tags/tag37.xml><?xml version="1.0" encoding="utf-8"?>
<p:tagLst xmlns:a="http://schemas.openxmlformats.org/drawingml/2006/main" xmlns:r="http://schemas.openxmlformats.org/officeDocument/2006/relationships" xmlns:p="http://schemas.openxmlformats.org/presentationml/2006/main">
  <p:tag name="GENSWF_SLIDE_UID" val="{B236B8EF-DD2F-4D67-80D0-634D21F6CD98}:266"/>
</p:tagLst>
</file>

<file path=ppt/tags/tag38.xml><?xml version="1.0" encoding="utf-8"?>
<p:tagLst xmlns:a="http://schemas.openxmlformats.org/drawingml/2006/main" xmlns:r="http://schemas.openxmlformats.org/officeDocument/2006/relationships" xmlns:p="http://schemas.openxmlformats.org/presentationml/2006/main">
  <p:tag name="GENSWF_SLIDE_UID" val="{5F15F530-A795-48B4-BD38-296981C3EE16}:277"/>
</p:tagLst>
</file>

<file path=ppt/tags/tag39.xml><?xml version="1.0" encoding="utf-8"?>
<p:tagLst xmlns:a="http://schemas.openxmlformats.org/drawingml/2006/main" xmlns:r="http://schemas.openxmlformats.org/officeDocument/2006/relationships" xmlns:p="http://schemas.openxmlformats.org/presentationml/2006/main">
  <p:tag name="GENSWF_SLIDE_UID" val="{4C87B5C1-617C-4FBA-8AA1-30882A186515}:295"/>
</p:tagLst>
</file>

<file path=ppt/tags/tag4.xml><?xml version="1.0" encoding="utf-8"?>
<p:tagLst xmlns:a="http://schemas.openxmlformats.org/drawingml/2006/main" xmlns:r="http://schemas.openxmlformats.org/officeDocument/2006/relationships" xmlns:p="http://schemas.openxmlformats.org/presentationml/2006/main">
  <p:tag name="GENSWF_SLIDE_UID" val="{3F0E5718-7FAD-43E8-991C-C6C110FA41A8}:297"/>
</p:tagLst>
</file>

<file path=ppt/tags/tag40.xml><?xml version="1.0" encoding="utf-8"?>
<p:tagLst xmlns:a="http://schemas.openxmlformats.org/drawingml/2006/main" xmlns:r="http://schemas.openxmlformats.org/officeDocument/2006/relationships" xmlns:p="http://schemas.openxmlformats.org/presentationml/2006/main">
  <p:tag name="GENSWF_SLIDE_UID" val="{E6A8875F-3405-45DB-ADFA-46D5819AF1D0}:278"/>
</p:tagLst>
</file>

<file path=ppt/tags/tag41.xml><?xml version="1.0" encoding="utf-8"?>
<p:tagLst xmlns:a="http://schemas.openxmlformats.org/drawingml/2006/main" xmlns:r="http://schemas.openxmlformats.org/officeDocument/2006/relationships" xmlns:p="http://schemas.openxmlformats.org/presentationml/2006/main">
  <p:tag name="GENSWF_SLIDE_UID" val="{B75FE2D2-13C1-41F8-929C-D0DFDED54788}:280"/>
</p:tagLst>
</file>

<file path=ppt/tags/tag42.xml><?xml version="1.0" encoding="utf-8"?>
<p:tagLst xmlns:a="http://schemas.openxmlformats.org/drawingml/2006/main" xmlns:r="http://schemas.openxmlformats.org/officeDocument/2006/relationships" xmlns:p="http://schemas.openxmlformats.org/presentationml/2006/main">
  <p:tag name="GENSWF_SLIDE_UID" val="{F815F426-889D-43ED-823E-E9EE3D744257}:303"/>
</p:tagLst>
</file>

<file path=ppt/tags/tag43.xml><?xml version="1.0" encoding="utf-8"?>
<p:tagLst xmlns:a="http://schemas.openxmlformats.org/drawingml/2006/main" xmlns:r="http://schemas.openxmlformats.org/officeDocument/2006/relationships" xmlns:p="http://schemas.openxmlformats.org/presentationml/2006/main">
  <p:tag name="GENSWF_SLIDE_UID" val="{5A719A9A-B088-4740-AF60-C4F52E4E7228}:304"/>
</p:tagLst>
</file>

<file path=ppt/tags/tag44.xml><?xml version="1.0" encoding="utf-8"?>
<p:tagLst xmlns:a="http://schemas.openxmlformats.org/drawingml/2006/main" xmlns:r="http://schemas.openxmlformats.org/officeDocument/2006/relationships" xmlns:p="http://schemas.openxmlformats.org/presentationml/2006/main">
  <p:tag name="GENSWF_SLIDE_UID" val="{BCF00F53-6A4D-452B-94C9-9B763DA760D6}:305"/>
</p:tagLst>
</file>

<file path=ppt/tags/tag45.xml><?xml version="1.0" encoding="utf-8"?>
<p:tagLst xmlns:a="http://schemas.openxmlformats.org/drawingml/2006/main" xmlns:r="http://schemas.openxmlformats.org/officeDocument/2006/relationships" xmlns:p="http://schemas.openxmlformats.org/presentationml/2006/main">
  <p:tag name="GENSWF_SLIDE_UID" val="{450BC491-F5DA-4C1C-8E60-A9C4B4D5FCF1}:310"/>
</p:tagLst>
</file>

<file path=ppt/tags/tag46.xml><?xml version="1.0" encoding="utf-8"?>
<p:tagLst xmlns:a="http://schemas.openxmlformats.org/drawingml/2006/main" xmlns:r="http://schemas.openxmlformats.org/officeDocument/2006/relationships" xmlns:p="http://schemas.openxmlformats.org/presentationml/2006/main">
  <p:tag name="GENSWF_SLIDE_UID" val="{E618B2B3-E91B-491F-973E-FE42FFCDFBC9}:311"/>
</p:tagLst>
</file>

<file path=ppt/tags/tag47.xml><?xml version="1.0" encoding="utf-8"?>
<p:tagLst xmlns:a="http://schemas.openxmlformats.org/drawingml/2006/main" xmlns:r="http://schemas.openxmlformats.org/officeDocument/2006/relationships" xmlns:p="http://schemas.openxmlformats.org/presentationml/2006/main">
  <p:tag name="GENSWF_SLIDE_UID" val="{8572FDCB-BFE1-4C81-AD29-2026D219A6A4}:306"/>
</p:tagLst>
</file>

<file path=ppt/tags/tag48.xml><?xml version="1.0" encoding="utf-8"?>
<p:tagLst xmlns:a="http://schemas.openxmlformats.org/drawingml/2006/main" xmlns:r="http://schemas.openxmlformats.org/officeDocument/2006/relationships" xmlns:p="http://schemas.openxmlformats.org/presentationml/2006/main">
  <p:tag name="GENSWF_SLIDE_UID" val="{796842EC-5F96-40E8-9F34-647299B78056}:307"/>
</p:tagLst>
</file>

<file path=ppt/tags/tag49.xml><?xml version="1.0" encoding="utf-8"?>
<p:tagLst xmlns:a="http://schemas.openxmlformats.org/drawingml/2006/main" xmlns:r="http://schemas.openxmlformats.org/officeDocument/2006/relationships" xmlns:p="http://schemas.openxmlformats.org/presentationml/2006/main">
  <p:tag name="GENSWF_SLIDE_UID" val="{379E088A-A7F3-4896-B231-8187337F06B4}:308"/>
</p:tagLst>
</file>

<file path=ppt/tags/tag5.xml><?xml version="1.0" encoding="utf-8"?>
<p:tagLst xmlns:a="http://schemas.openxmlformats.org/drawingml/2006/main" xmlns:r="http://schemas.openxmlformats.org/officeDocument/2006/relationships" xmlns:p="http://schemas.openxmlformats.org/presentationml/2006/main">
  <p:tag name="GENSWF_SLIDE_UID" val="{2FA09C80-780B-4D7D-9655-49E160D2169E}:261"/>
</p:tagLst>
</file>

<file path=ppt/tags/tag50.xml><?xml version="1.0" encoding="utf-8"?>
<p:tagLst xmlns:a="http://schemas.openxmlformats.org/drawingml/2006/main" xmlns:r="http://schemas.openxmlformats.org/officeDocument/2006/relationships" xmlns:p="http://schemas.openxmlformats.org/presentationml/2006/main">
  <p:tag name="GENSWF_SLIDE_UID" val="{760C9257-DBBF-407C-8492-67D26B995BF3}:309"/>
</p:tagLst>
</file>

<file path=ppt/tags/tag51.xml><?xml version="1.0" encoding="utf-8"?>
<p:tagLst xmlns:a="http://schemas.openxmlformats.org/drawingml/2006/main" xmlns:r="http://schemas.openxmlformats.org/officeDocument/2006/relationships" xmlns:p="http://schemas.openxmlformats.org/presentationml/2006/main">
  <p:tag name="GENSWF_SLIDE_UID" val="{E49300E2-794F-4E6B-B9B9-AE14AF0F5A41}:312"/>
</p:tagLst>
</file>

<file path=ppt/tags/tag52.xml><?xml version="1.0" encoding="utf-8"?>
<p:tagLst xmlns:a="http://schemas.openxmlformats.org/drawingml/2006/main" xmlns:r="http://schemas.openxmlformats.org/officeDocument/2006/relationships" xmlns:p="http://schemas.openxmlformats.org/presentationml/2006/main">
  <p:tag name="GENSWF_SLIDE_UID" val="{E7E4F16F-0451-4E9E-8D02-3AF7521E48AF}:313"/>
</p:tagLst>
</file>

<file path=ppt/tags/tag53.xml><?xml version="1.0" encoding="utf-8"?>
<p:tagLst xmlns:a="http://schemas.openxmlformats.org/drawingml/2006/main" xmlns:r="http://schemas.openxmlformats.org/officeDocument/2006/relationships" xmlns:p="http://schemas.openxmlformats.org/presentationml/2006/main">
  <p:tag name="GENSWF_SLIDE_UID" val="{15E9F765-2A28-461A-B9B8-7373BA07A3F8}:294"/>
</p:tagLst>
</file>

<file path=ppt/tags/tag6.xml><?xml version="1.0" encoding="utf-8"?>
<p:tagLst xmlns:a="http://schemas.openxmlformats.org/drawingml/2006/main" xmlns:r="http://schemas.openxmlformats.org/officeDocument/2006/relationships" xmlns:p="http://schemas.openxmlformats.org/presentationml/2006/main">
  <p:tag name="GENSWF_SLIDE_UID" val="{57AF1BD0-3051-4D92-8740-96787DA092BD}:262"/>
</p:tagLst>
</file>

<file path=ppt/tags/tag7.xml><?xml version="1.0" encoding="utf-8"?>
<p:tagLst xmlns:a="http://schemas.openxmlformats.org/drawingml/2006/main" xmlns:r="http://schemas.openxmlformats.org/officeDocument/2006/relationships" xmlns:p="http://schemas.openxmlformats.org/presentationml/2006/main">
  <p:tag name="GENSWF_SLIDE_UID" val="{816A88BA-81BD-4E80-BB76-2F5D6E3E1B2E}:298"/>
</p:tagLst>
</file>

<file path=ppt/tags/tag8.xml><?xml version="1.0" encoding="utf-8"?>
<p:tagLst xmlns:a="http://schemas.openxmlformats.org/drawingml/2006/main" xmlns:r="http://schemas.openxmlformats.org/officeDocument/2006/relationships" xmlns:p="http://schemas.openxmlformats.org/presentationml/2006/main">
  <p:tag name="GENSWF_SLIDE_UID" val="{F38B1A3F-EAC4-40ED-9C22-D42BAE8FDBB0}:263"/>
</p:tagLst>
</file>

<file path=ppt/tags/tag9.xml><?xml version="1.0" encoding="utf-8"?>
<p:tagLst xmlns:a="http://schemas.openxmlformats.org/drawingml/2006/main" xmlns:r="http://schemas.openxmlformats.org/officeDocument/2006/relationships" xmlns:p="http://schemas.openxmlformats.org/presentationml/2006/main">
  <p:tag name="GENSWF_SLIDE_UID" val="{810FDCBA-E4F2-4514-8563-070394624BB5}:29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7715D9D1D2C146AE4620C3665BB8EF" ma:contentTypeVersion="35" ma:contentTypeDescription="Create a new document." ma:contentTypeScope="" ma:versionID="c551eba71778704a2dce5da3a7899f08">
  <xsd:schema xmlns:xsd="http://www.w3.org/2001/XMLSchema" xmlns:xs="http://www.w3.org/2001/XMLSchema" xmlns:p="http://schemas.microsoft.com/office/2006/metadata/properties" xmlns:ns3="d00fb86e-a52e-4f2f-9300-62c8872f8705" xmlns:ns4="0592969b-b9e0-4bc7-baa3-fba5b5725717" targetNamespace="http://schemas.microsoft.com/office/2006/metadata/properties" ma:root="true" ma:fieldsID="148f8cfc73eb5ef71d8e8afc98991693" ns3:_="" ns4:_="">
    <xsd:import namespace="d00fb86e-a52e-4f2f-9300-62c8872f8705"/>
    <xsd:import namespace="0592969b-b9e0-4bc7-baa3-fba5b57257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OCR" minOccurs="0"/>
                <xsd:element ref="ns3:TeamsChannelId" minOccurs="0"/>
                <xsd:element ref="ns3:IsNotebookLocked" minOccurs="0"/>
                <xsd:element ref="ns3:MediaServiceGenerationTime" minOccurs="0"/>
                <xsd:element ref="ns3:MediaServiceEventHashCode" minOccurs="0"/>
                <xsd:element ref="ns3:Math_Settings" minOccurs="0"/>
                <xsd:element ref="ns3:Distribution_Groups" minOccurs="0"/>
                <xsd:element ref="ns3:LMS_Mappings"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fb86e-a52e-4f2f-9300-62c8872f870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OCR" ma:index="31" nillable="true" ma:displayName="MediaServiceOCR" ma:internalName="MediaServiceOCR" ma:readOnly="true">
      <xsd:simpleType>
        <xsd:restriction base="dms:Note">
          <xsd:maxLength value="255"/>
        </xsd:restriction>
      </xsd:simpleType>
    </xsd:element>
    <xsd:element name="TeamsChannelId" ma:index="32" nillable="true" ma:displayName="Teams Channel Id" ma:internalName="TeamsChannelId">
      <xsd:simpleType>
        <xsd:restriction base="dms:Text"/>
      </xsd:simpleType>
    </xsd:element>
    <xsd:element name="IsNotebookLocked" ma:index="33" nillable="true" ma:displayName="Is Notebook Locked" ma:internalName="IsNotebookLocked">
      <xsd:simpleType>
        <xsd:restriction base="dms:Boolea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92969b-b9e0-4bc7-baa3-fba5b5725717"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element name="SharingHintHash" ma:index="3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th_Settings xmlns="d00fb86e-a52e-4f2f-9300-62c8872f8705" xsi:nil="true"/>
    <Owner xmlns="d00fb86e-a52e-4f2f-9300-62c8872f8705">
      <UserInfo>
        <DisplayName/>
        <AccountId xsi:nil="true"/>
        <AccountType/>
      </UserInfo>
    </Owner>
    <Distribution_Groups xmlns="d00fb86e-a52e-4f2f-9300-62c8872f8705" xsi:nil="true"/>
    <Invited_Teachers xmlns="d00fb86e-a52e-4f2f-9300-62c8872f8705" xsi:nil="true"/>
    <Invited_Students xmlns="d00fb86e-a52e-4f2f-9300-62c8872f8705" xsi:nil="true"/>
    <LMS_Mappings xmlns="d00fb86e-a52e-4f2f-9300-62c8872f8705" xsi:nil="true"/>
    <Templates xmlns="d00fb86e-a52e-4f2f-9300-62c8872f8705" xsi:nil="true"/>
    <FolderType xmlns="d00fb86e-a52e-4f2f-9300-62c8872f8705" xsi:nil="true"/>
    <Student_Groups xmlns="d00fb86e-a52e-4f2f-9300-62c8872f8705">
      <UserInfo>
        <DisplayName/>
        <AccountId xsi:nil="true"/>
        <AccountType/>
      </UserInfo>
    </Student_Groups>
    <DefaultSectionNames xmlns="d00fb86e-a52e-4f2f-9300-62c8872f8705" xsi:nil="true"/>
    <Students xmlns="d00fb86e-a52e-4f2f-9300-62c8872f8705">
      <UserInfo>
        <DisplayName/>
        <AccountId xsi:nil="true"/>
        <AccountType/>
      </UserInfo>
    </Students>
    <IsNotebookLocked xmlns="d00fb86e-a52e-4f2f-9300-62c8872f8705" xsi:nil="true"/>
    <Is_Collaboration_Space_Locked xmlns="d00fb86e-a52e-4f2f-9300-62c8872f8705" xsi:nil="true"/>
    <Self_Registration_Enabled xmlns="d00fb86e-a52e-4f2f-9300-62c8872f8705" xsi:nil="true"/>
    <Has_Teacher_Only_SectionGroup xmlns="d00fb86e-a52e-4f2f-9300-62c8872f8705" xsi:nil="true"/>
    <CultureName xmlns="d00fb86e-a52e-4f2f-9300-62c8872f8705" xsi:nil="true"/>
    <AppVersion xmlns="d00fb86e-a52e-4f2f-9300-62c8872f8705" xsi:nil="true"/>
    <TeamsChannelId xmlns="d00fb86e-a52e-4f2f-9300-62c8872f8705" xsi:nil="true"/>
    <Teams_Channel_Section_Location xmlns="d00fb86e-a52e-4f2f-9300-62c8872f8705" xsi:nil="true"/>
    <NotebookType xmlns="d00fb86e-a52e-4f2f-9300-62c8872f8705" xsi:nil="true"/>
    <Teachers xmlns="d00fb86e-a52e-4f2f-9300-62c8872f8705">
      <UserInfo>
        <DisplayName/>
        <AccountId xsi:nil="true"/>
        <AccountType/>
      </UserInfo>
    </Teachers>
  </documentManagement>
</p:properties>
</file>

<file path=customXml/itemProps1.xml><?xml version="1.0" encoding="utf-8"?>
<ds:datastoreItem xmlns:ds="http://schemas.openxmlformats.org/officeDocument/2006/customXml" ds:itemID="{E738402B-2A9F-4779-AC48-64455FFF0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fb86e-a52e-4f2f-9300-62c8872f8705"/>
    <ds:schemaRef ds:uri="0592969b-b9e0-4bc7-baa3-fba5b57257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C69CC3-99A3-4889-976B-483A701DD59F}">
  <ds:schemaRefs>
    <ds:schemaRef ds:uri="http://schemas.microsoft.com/sharepoint/v3/contenttype/forms"/>
  </ds:schemaRefs>
</ds:datastoreItem>
</file>

<file path=customXml/itemProps3.xml><?xml version="1.0" encoding="utf-8"?>
<ds:datastoreItem xmlns:ds="http://schemas.openxmlformats.org/officeDocument/2006/customXml" ds:itemID="{BB9FF7B0-920E-471B-AE1C-494C6AA1A09D}">
  <ds:schemaRefs>
    <ds:schemaRef ds:uri="http://schemas.microsoft.com/office/infopath/2007/PartnerControls"/>
    <ds:schemaRef ds:uri="http://purl.org/dc/elements/1.1/"/>
    <ds:schemaRef ds:uri="http://schemas.microsoft.com/office/2006/metadata/properties"/>
    <ds:schemaRef ds:uri="0592969b-b9e0-4bc7-baa3-fba5b5725717"/>
    <ds:schemaRef ds:uri="http://schemas.microsoft.com/office/2006/documentManagement/types"/>
    <ds:schemaRef ds:uri="http://purl.org/dc/terms/"/>
    <ds:schemaRef ds:uri="d00fb86e-a52e-4f2f-9300-62c8872f8705"/>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Oriel</Template>
  <TotalTime>874</TotalTime>
  <Words>4903</Words>
  <Application>Microsoft Office PowerPoint</Application>
  <PresentationFormat>Widescreen</PresentationFormat>
  <Paragraphs>458</Paragraphs>
  <Slides>52</Slides>
  <Notes>52</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4" baseType="lpstr">
      <vt:lpstr>Arial</vt:lpstr>
      <vt:lpstr>Calibri</vt:lpstr>
      <vt:lpstr>Cambria Math</vt:lpstr>
      <vt:lpstr>Century</vt:lpstr>
      <vt:lpstr>Century Schoolbook</vt:lpstr>
      <vt:lpstr>Courier New</vt:lpstr>
      <vt:lpstr>Georgia</vt:lpstr>
      <vt:lpstr>Times New Roman</vt:lpstr>
      <vt:lpstr>Wingdings</vt:lpstr>
      <vt:lpstr>Wingdings 2</vt:lpstr>
      <vt:lpstr>Oriel</vt:lpstr>
      <vt:lpstr>Equation</vt:lpstr>
      <vt:lpstr>Sect. 5.5 Applications of Exponential and Logarithmic  Functions</vt:lpstr>
      <vt:lpstr>Main Formulas:</vt:lpstr>
      <vt:lpstr>I) Applications of Exponential and Logarithmic Functions:</vt:lpstr>
      <vt:lpstr>II) Simple Interest  i=prt  vs Compound Interest:  A=p(1+r/n)^(n×t)</vt:lpstr>
      <vt:lpstr>PowerPoint Presentation</vt:lpstr>
      <vt:lpstr>PowerPoint Presentation</vt:lpstr>
      <vt:lpstr>Ex: John deposited $2000 in a bank at 5% interest compounded monthly.  How much interest will he make in 15 years?</vt:lpstr>
      <vt:lpstr>PowerPoint Presentation</vt:lpstr>
      <vt:lpstr>PowerPoint Presentation</vt:lpstr>
      <vt:lpstr>Ex: If John deposited $2000 in a bank at 4.5% interest compounded by the minute, how much interest will he make in 15 years?</vt:lpstr>
      <vt:lpstr>Ex: Tom is depositing $5000 in a savings account that pays 3% interest compounded semi-annually.  A) Find the equation for the accumulated amount b) Graph the equation for C)Find how long he will need to keep the money in the bank to accumulate $10,000?</vt:lpstr>
      <vt:lpstr>Ex: Tom is depositing $5000 in a savings account that pays 3% interest compounded semi-annually.  How long will he need to keep the money in the bank to accumulate $10,000?</vt:lpstr>
      <vt:lpstr>Ex: The population in Canada is increasing at an annual rate of 3.5%.  If the current population is 20 million, when will the population reach 50 million people?</vt:lpstr>
      <vt:lpstr>Practice: Tom is depositing $5000 in a savings account that pays 3% interest compounded semi-annually.  How long will he need to keep the money in the bank to accumulate $10,000?</vt:lpstr>
      <vt:lpstr>III) Using the FINAL Equation:</vt:lpstr>
      <vt:lpstr>III) The FINAL equation:</vt:lpstr>
      <vt:lpstr>PowerPoint Presentation</vt:lpstr>
      <vt:lpstr>PowerPoint Presentation</vt:lpstr>
      <vt:lpstr>PowerPoint Presentation</vt:lpstr>
      <vt:lpstr>PowerPoint Presentation</vt:lpstr>
      <vt:lpstr>IV) How Does Radiocarbon Dating Methods Work?</vt:lpstr>
      <vt:lpstr>PowerPoint Presentation</vt:lpstr>
      <vt:lpstr>PowerPoint Presentation</vt:lpstr>
      <vt:lpstr>IV) Richter Scale</vt:lpstr>
      <vt:lpstr>PowerPoint Presentation</vt:lpstr>
      <vt:lpstr>This is what a 9.6 in the heart of San Francisco would look like:</vt:lpstr>
      <vt:lpstr>PowerPoint Presentation</vt:lpstr>
      <vt:lpstr>PowerPoint Presentation</vt:lpstr>
      <vt:lpstr>Practice: The Hiroshima Bomb has a Richter Scale of 5.0.  What is the Richter scale of another bomb that is twice as intense? </vt:lpstr>
      <vt:lpstr>PowerPoint Presentation</vt:lpstr>
      <vt:lpstr>IV) Light and SOUND Intensity:</vt:lpstr>
      <vt:lpstr>PowerPoint Presentation</vt:lpstr>
      <vt:lpstr>PowerPoint Presentation</vt:lpstr>
      <vt:lpstr>PowerPoint Presentation</vt:lpstr>
      <vt:lpstr>PowerPoint Presentation</vt:lpstr>
      <vt:lpstr>V) Sound Intensity</vt:lpstr>
      <vt:lpstr>VI) pH Levels (Acids &amp; Base)</vt:lpstr>
      <vt:lpstr>PowerPoint Presentation</vt:lpstr>
      <vt:lpstr>Ex: The Ph of lemon juice is 2 and tomato juice is 4.5.  How many times more acidic is Lemon juice? </vt:lpstr>
      <vt:lpstr>PowerPoint Presentation</vt:lpstr>
      <vt:lpstr>What is Amortization? </vt:lpstr>
      <vt:lpstr>PowerPoint Presentation</vt:lpstr>
      <vt:lpstr>PowerPoint Presentation</vt:lpstr>
      <vt:lpstr>How to Calculate How much You still owe: </vt:lpstr>
      <vt:lpstr>How to calculate your Monthly mortgage payments:</vt:lpstr>
      <vt:lpstr>PowerPoint Presentation</vt:lpstr>
      <vt:lpstr>PowerPoint Presentation</vt:lpstr>
      <vt:lpstr>PowerPoint Presentation</vt:lpstr>
      <vt:lpstr>PowerPoint Presentation</vt:lpstr>
      <vt:lpstr>Ti83 Finance APP</vt:lpstr>
      <vt:lpstr>PowerPoint Presentation</vt:lpstr>
      <vt:lpstr>PowerPoint Presentation</vt:lpstr>
    </vt:vector>
  </TitlesOfParts>
  <Company>Young's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M12H Section 5.5 Applications of Exponential and Logarithmic Functions</dc:title>
  <dc:creator>Danny Young</dc:creator>
  <cp:lastModifiedBy>Danny Young</cp:lastModifiedBy>
  <cp:revision>39</cp:revision>
  <dcterms:created xsi:type="dcterms:W3CDTF">2008-09-16T06:55:58Z</dcterms:created>
  <dcterms:modified xsi:type="dcterms:W3CDTF">2024-06-03T03:32:42Z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0x010100547715D9D1D2C146AE4620C3665BB8EF</vt:lpwstr>
  </property>
</Properties>
</file>